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46"/>
  </p:notesMasterIdLst>
  <p:sldIdLst>
    <p:sldId id="585" r:id="rId2"/>
    <p:sldId id="447" r:id="rId3"/>
    <p:sldId id="281" r:id="rId4"/>
    <p:sldId id="257" r:id="rId5"/>
    <p:sldId id="467" r:id="rId6"/>
    <p:sldId id="448" r:id="rId7"/>
    <p:sldId id="565" r:id="rId8"/>
    <p:sldId id="468" r:id="rId9"/>
    <p:sldId id="469" r:id="rId10"/>
    <p:sldId id="588" r:id="rId11"/>
    <p:sldId id="536" r:id="rId12"/>
    <p:sldId id="525" r:id="rId13"/>
    <p:sldId id="602" r:id="rId14"/>
    <p:sldId id="603" r:id="rId15"/>
    <p:sldId id="604" r:id="rId16"/>
    <p:sldId id="533" r:id="rId17"/>
    <p:sldId id="534" r:id="rId18"/>
    <p:sldId id="538" r:id="rId19"/>
    <p:sldId id="279" r:id="rId20"/>
    <p:sldId id="474" r:id="rId21"/>
    <p:sldId id="502" r:id="rId22"/>
    <p:sldId id="503" r:id="rId23"/>
    <p:sldId id="542" r:id="rId24"/>
    <p:sldId id="583" r:id="rId25"/>
    <p:sldId id="539" r:id="rId26"/>
    <p:sldId id="540" r:id="rId27"/>
    <p:sldId id="587" r:id="rId28"/>
    <p:sldId id="541" r:id="rId29"/>
    <p:sldId id="543" r:id="rId30"/>
    <p:sldId id="544" r:id="rId31"/>
    <p:sldId id="586" r:id="rId32"/>
    <p:sldId id="545" r:id="rId33"/>
    <p:sldId id="546" r:id="rId34"/>
    <p:sldId id="547" r:id="rId35"/>
    <p:sldId id="548" r:id="rId36"/>
    <p:sldId id="549" r:id="rId37"/>
    <p:sldId id="592" r:id="rId38"/>
    <p:sldId id="605" r:id="rId39"/>
    <p:sldId id="606" r:id="rId40"/>
    <p:sldId id="609" r:id="rId41"/>
    <p:sldId id="599" r:id="rId42"/>
    <p:sldId id="601" r:id="rId43"/>
    <p:sldId id="600" r:id="rId44"/>
    <p:sldId id="51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6"/>
    <p:restoredTop sz="96374"/>
  </p:normalViewPr>
  <p:slideViewPr>
    <p:cSldViewPr snapToGrid="0">
      <p:cViewPr varScale="1">
        <p:scale>
          <a:sx n="64" d="100"/>
          <a:sy n="64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obynstrain\Documents\Business\CAT\Process%20Documents\VitalSignsGeneratorandCATMasterDataFi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ynstrain\Documents\Business\CAT\Process%20Documents\VitalSignsGeneratorandCATMasterDataFil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Users\emilycrabtree\Desktop\GENERATORS\VitalSignsGeneratorOnl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714368755507715E-2"/>
          <c:y val="5.0847541789495805E-2"/>
          <c:w val="0.93095454556023427"/>
          <c:h val="0.90169640773372572"/>
        </c:manualLayout>
      </c:layou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07415424"/>
        <c:axId val="107416960"/>
      </c:scatterChart>
      <c:valAx>
        <c:axId val="107415424"/>
        <c:scaling>
          <c:orientation val="minMax"/>
          <c:max val="100"/>
          <c:min val="0"/>
        </c:scaling>
        <c:delete val="0"/>
        <c:axPos val="b"/>
        <c:numFmt formatCode="0.00" sourceLinked="1"/>
        <c:majorTickMark val="out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107416960"/>
        <c:crossesAt val="50"/>
        <c:crossBetween val="midCat"/>
        <c:majorUnit val="10"/>
      </c:valAx>
      <c:valAx>
        <c:axId val="107416960"/>
        <c:scaling>
          <c:orientation val="minMax"/>
          <c:max val="100"/>
          <c:min val="0"/>
        </c:scaling>
        <c:delete val="0"/>
        <c:axPos val="l"/>
        <c:numFmt formatCode="0.00" sourceLinked="1"/>
        <c:majorTickMark val="out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107415424"/>
        <c:crossesAt val="50"/>
        <c:crossBetween val="midCat"/>
        <c:majorUnit val="10"/>
        <c:min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2"/>
    </a:solidFill>
    <a:ln w="28575">
      <a:noFill/>
      <a:prstDash val="solid"/>
    </a:ln>
  </c:spPr>
  <c:txPr>
    <a:bodyPr/>
    <a:lstStyle/>
    <a:p>
      <a:pPr>
        <a:defRPr sz="1200" b="0" i="0" u="none" strike="noStrike" baseline="0">
          <a:ln>
            <a:solidFill>
              <a:schemeClr val="accent4">
                <a:lumMod val="50000"/>
              </a:schemeClr>
            </a:solidFill>
          </a:ln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760869565217399E-2"/>
          <c:y val="3.4403708253866301E-2"/>
          <c:w val="0.92119565217393995"/>
          <c:h val="0.9334872839548999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5"/>
            <c:spPr>
              <a:solidFill>
                <a:srgbClr val="C0000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STATS!$Q$134</c:f>
              <c:numCache>
                <c:formatCode>0</c:formatCode>
                <c:ptCount val="1"/>
                <c:pt idx="0">
                  <c:v>11.6</c:v>
                </c:pt>
              </c:numCache>
            </c:numRef>
          </c:xVal>
          <c:yVal>
            <c:numRef>
              <c:f>STATS!$Q$135</c:f>
              <c:numCache>
                <c:formatCode>0</c:formatCode>
                <c:ptCount val="1"/>
                <c:pt idx="0">
                  <c:v>39.4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98-B644-88DF-AB5AE7F7C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9305200"/>
        <c:axId val="1809307712"/>
      </c:scatterChart>
      <c:valAx>
        <c:axId val="1809305200"/>
        <c:scaling>
          <c:orientation val="minMax"/>
          <c:max val="100"/>
          <c:min val="0"/>
        </c:scaling>
        <c:delete val="0"/>
        <c:axPos val="b"/>
        <c:numFmt formatCode="0" sourceLinked="1"/>
        <c:majorTickMark val="out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1809307712"/>
        <c:crossesAt val="50"/>
        <c:crossBetween val="midCat"/>
        <c:majorUnit val="10"/>
      </c:valAx>
      <c:valAx>
        <c:axId val="1809307712"/>
        <c:scaling>
          <c:orientation val="minMax"/>
          <c:max val="100"/>
          <c:min val="0"/>
        </c:scaling>
        <c:delete val="0"/>
        <c:axPos val="l"/>
        <c:numFmt formatCode="0" sourceLinked="1"/>
        <c:majorTickMark val="out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crossAx val="1809305200"/>
        <c:crossesAt val="50"/>
        <c:crossBetween val="midCat"/>
        <c:majorUnit val="10"/>
        <c:minorUnit val="2"/>
      </c:valAx>
      <c:spPr>
        <a:solidFill>
          <a:schemeClr val="bg1">
            <a:lumMod val="95000"/>
          </a:schemeClr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3175">
      <a:solidFill>
        <a:srgbClr val="000000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Performance</a:t>
            </a:r>
            <a:r>
              <a:rPr lang="en-US" baseline="0" dirty="0"/>
              <a:t> Index</a:t>
            </a:r>
            <a:endParaRPr lang="en-US" dirty="0"/>
          </a:p>
        </c:rich>
      </c:tx>
      <c:layout>
        <c:manualLayout>
          <c:xMode val="edge"/>
          <c:yMode val="edge"/>
          <c:x val="0.43463533102504798"/>
          <c:y val="3.649635036496359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6961039434754"/>
          <c:y val="0.24065429647381001"/>
          <c:w val="0.84889713837106295"/>
          <c:h val="0.708252516261555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2700">
              <a:noFill/>
              <a:prstDash val="solid"/>
            </a:ln>
          </c:spPr>
          <c:invertIfNegative val="0"/>
          <c:cat>
            <c:strRef>
              <c:f>STATS!$A$80:$A$85</c:f>
              <c:strCache>
                <c:ptCount val="6"/>
                <c:pt idx="0">
                  <c:v>HOS#1</c:v>
                </c:pt>
                <c:pt idx="1">
                  <c:v>HOS#2</c:v>
                </c:pt>
                <c:pt idx="2">
                  <c:v>HOS#3</c:v>
                </c:pt>
                <c:pt idx="3">
                  <c:v>HOS#4</c:v>
                </c:pt>
                <c:pt idx="4">
                  <c:v>HOS#5</c:v>
                </c:pt>
                <c:pt idx="5">
                  <c:v>INDEX</c:v>
                </c:pt>
              </c:strCache>
            </c:strRef>
          </c:cat>
          <c:val>
            <c:numRef>
              <c:f>STATS!$N$80:$N$85</c:f>
              <c:numCache>
                <c:formatCode>0</c:formatCode>
                <c:ptCount val="6"/>
                <c:pt idx="0">
                  <c:v>61.8</c:v>
                </c:pt>
                <c:pt idx="1">
                  <c:v>39.900000000000006</c:v>
                </c:pt>
                <c:pt idx="2">
                  <c:v>48.199999999999996</c:v>
                </c:pt>
                <c:pt idx="3">
                  <c:v>36.9</c:v>
                </c:pt>
                <c:pt idx="4">
                  <c:v>45.300000000000004</c:v>
                </c:pt>
                <c:pt idx="5">
                  <c:v>48.699999999999996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D-A348-BFBE-471507BCD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1914640752"/>
        <c:axId val="-2049520688"/>
      </c:barChart>
      <c:catAx>
        <c:axId val="19146407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49520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49520688"/>
        <c:scaling>
          <c:orientation val="minMax"/>
          <c:max val="100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14640752"/>
        <c:crosses val="autoZero"/>
        <c:crossBetween val="between"/>
        <c:majorUnit val="10"/>
      </c:valAx>
      <c:spPr>
        <a:solidFill>
          <a:schemeClr val="bg1">
            <a:lumMod val="85000"/>
          </a:schemeClr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63155-C9E8-6B47-8E67-EFC76484E43D}" type="doc">
      <dgm:prSet loTypeId="urn:microsoft.com/office/officeart/2005/8/layout/process4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0631D2-65AD-584E-A4A4-B690BB61626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Transition</a:t>
          </a:r>
          <a:r>
            <a:rPr lang="en-US" baseline="0" dirty="0"/>
            <a:t> Plan (Ready Church)</a:t>
          </a:r>
          <a:endParaRPr lang="en-US" dirty="0"/>
        </a:p>
      </dgm:t>
    </dgm:pt>
    <dgm:pt modelId="{3745985F-5BFE-DC43-80ED-97FD915DE609}" type="parTrans" cxnId="{FA173E33-70B8-4D40-922C-D73200440D43}">
      <dgm:prSet/>
      <dgm:spPr/>
      <dgm:t>
        <a:bodyPr/>
        <a:lstStyle/>
        <a:p>
          <a:endParaRPr lang="en-US"/>
        </a:p>
      </dgm:t>
    </dgm:pt>
    <dgm:pt modelId="{7EE3EB98-3744-B749-B02E-966B32ED521F}" type="sibTrans" cxnId="{FA173E33-70B8-4D40-922C-D73200440D43}">
      <dgm:prSet/>
      <dgm:spPr/>
      <dgm:t>
        <a:bodyPr/>
        <a:lstStyle/>
        <a:p>
          <a:endParaRPr lang="en-US"/>
        </a:p>
      </dgm:t>
    </dgm:pt>
    <dgm:pt modelId="{D0FCE194-790A-7941-B614-7D695B6E2AA5}">
      <dgm:prSet phldrT="[Text]"/>
      <dgm:spPr/>
      <dgm:t>
        <a:bodyPr/>
        <a:lstStyle/>
        <a:p>
          <a:r>
            <a:rPr lang="en-US" dirty="0"/>
            <a:t>Search</a:t>
          </a:r>
          <a:r>
            <a:rPr lang="en-US" baseline="0" dirty="0"/>
            <a:t> Plan  (Right Clergy) </a:t>
          </a:r>
          <a:endParaRPr lang="en-US" dirty="0"/>
        </a:p>
      </dgm:t>
    </dgm:pt>
    <dgm:pt modelId="{7D76E669-AE4F-424C-A334-32ABDAD69B76}" type="parTrans" cxnId="{C48B727C-688F-E546-8560-23A9A174CD44}">
      <dgm:prSet/>
      <dgm:spPr/>
      <dgm:t>
        <a:bodyPr/>
        <a:lstStyle/>
        <a:p>
          <a:endParaRPr lang="en-US"/>
        </a:p>
      </dgm:t>
    </dgm:pt>
    <dgm:pt modelId="{572CFD0C-850E-0849-A1D5-E2C66952D5ED}" type="sibTrans" cxnId="{C48B727C-688F-E546-8560-23A9A174CD44}">
      <dgm:prSet/>
      <dgm:spPr/>
      <dgm:t>
        <a:bodyPr/>
        <a:lstStyle/>
        <a:p>
          <a:endParaRPr lang="en-US"/>
        </a:p>
      </dgm:t>
    </dgm:pt>
    <dgm:pt modelId="{5B2A9927-C678-794F-962D-8D66681D50EE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Start-Up</a:t>
          </a:r>
          <a:r>
            <a:rPr lang="en-US" baseline="0" dirty="0"/>
            <a:t> Plan  (Running Start) </a:t>
          </a:r>
          <a:endParaRPr lang="en-US" dirty="0"/>
        </a:p>
      </dgm:t>
    </dgm:pt>
    <dgm:pt modelId="{ED44CB0F-ACF7-FA4F-98FD-81CE54DA9856}" type="parTrans" cxnId="{8A236FB3-936E-E04F-AADB-858BA9A957DB}">
      <dgm:prSet/>
      <dgm:spPr/>
      <dgm:t>
        <a:bodyPr/>
        <a:lstStyle/>
        <a:p>
          <a:endParaRPr lang="en-US"/>
        </a:p>
      </dgm:t>
    </dgm:pt>
    <dgm:pt modelId="{471E8FA4-995B-EF43-BDCF-57A94FD0A421}" type="sibTrans" cxnId="{8A236FB3-936E-E04F-AADB-858BA9A957DB}">
      <dgm:prSet/>
      <dgm:spPr/>
      <dgm:t>
        <a:bodyPr/>
        <a:lstStyle/>
        <a:p>
          <a:endParaRPr lang="en-US"/>
        </a:p>
      </dgm:t>
    </dgm:pt>
    <dgm:pt modelId="{E6222833-56FD-FE4A-85A2-378DF57C4F76}" type="pres">
      <dgm:prSet presAssocID="{BA563155-C9E8-6B47-8E67-EFC76484E43D}" presName="Name0" presStyleCnt="0">
        <dgm:presLayoutVars>
          <dgm:dir/>
          <dgm:animLvl val="lvl"/>
          <dgm:resizeHandles val="exact"/>
        </dgm:presLayoutVars>
      </dgm:prSet>
      <dgm:spPr/>
    </dgm:pt>
    <dgm:pt modelId="{93CB4B48-1F0A-0D4E-8615-54C3E5D22B9D}" type="pres">
      <dgm:prSet presAssocID="{5B2A9927-C678-794F-962D-8D66681D50EE}" presName="boxAndChildren" presStyleCnt="0"/>
      <dgm:spPr/>
    </dgm:pt>
    <dgm:pt modelId="{068EE976-00E2-8843-9F86-D02136DA4F58}" type="pres">
      <dgm:prSet presAssocID="{5B2A9927-C678-794F-962D-8D66681D50EE}" presName="parentTextBox" presStyleLbl="node1" presStyleIdx="0" presStyleCnt="3" custScaleX="98767" custScaleY="77932"/>
      <dgm:spPr/>
    </dgm:pt>
    <dgm:pt modelId="{B2312814-DDDD-D949-BD39-4AA1C3F1A02A}" type="pres">
      <dgm:prSet presAssocID="{572CFD0C-850E-0849-A1D5-E2C66952D5ED}" presName="sp" presStyleCnt="0"/>
      <dgm:spPr/>
    </dgm:pt>
    <dgm:pt modelId="{41107A5F-F72F-E649-A861-990974DF4540}" type="pres">
      <dgm:prSet presAssocID="{D0FCE194-790A-7941-B614-7D695B6E2AA5}" presName="arrowAndChildren" presStyleCnt="0"/>
      <dgm:spPr/>
    </dgm:pt>
    <dgm:pt modelId="{0A0B1A18-0777-A84E-B3AF-BFCE37A23180}" type="pres">
      <dgm:prSet presAssocID="{D0FCE194-790A-7941-B614-7D695B6E2AA5}" presName="parentTextArrow" presStyleLbl="node1" presStyleIdx="1" presStyleCnt="3"/>
      <dgm:spPr/>
    </dgm:pt>
    <dgm:pt modelId="{D4FFAC64-D23F-5C45-AAE4-43CBB349A037}" type="pres">
      <dgm:prSet presAssocID="{7EE3EB98-3744-B749-B02E-966B32ED521F}" presName="sp" presStyleCnt="0"/>
      <dgm:spPr/>
    </dgm:pt>
    <dgm:pt modelId="{756C9A7C-AFA5-1744-8325-D9B0E47696C2}" type="pres">
      <dgm:prSet presAssocID="{FA0631D2-65AD-584E-A4A4-B690BB61626C}" presName="arrowAndChildren" presStyleCnt="0"/>
      <dgm:spPr/>
    </dgm:pt>
    <dgm:pt modelId="{0A2E1952-81DA-434F-B62A-93D0B4715255}" type="pres">
      <dgm:prSet presAssocID="{FA0631D2-65AD-584E-A4A4-B690BB61626C}" presName="parentTextArrow" presStyleLbl="node1" presStyleIdx="2" presStyleCnt="3" custLinFactNeighborX="1245" custLinFactNeighborY="12145"/>
      <dgm:spPr/>
    </dgm:pt>
  </dgm:ptLst>
  <dgm:cxnLst>
    <dgm:cxn modelId="{C894980D-4F8A-2A4E-AAEA-3839CC7D9D79}" type="presOf" srcId="{D0FCE194-790A-7941-B614-7D695B6E2AA5}" destId="{0A0B1A18-0777-A84E-B3AF-BFCE37A23180}" srcOrd="0" destOrd="0" presId="urn:microsoft.com/office/officeart/2005/8/layout/process4"/>
    <dgm:cxn modelId="{FA173E33-70B8-4D40-922C-D73200440D43}" srcId="{BA563155-C9E8-6B47-8E67-EFC76484E43D}" destId="{FA0631D2-65AD-584E-A4A4-B690BB61626C}" srcOrd="0" destOrd="0" parTransId="{3745985F-5BFE-DC43-80ED-97FD915DE609}" sibTransId="{7EE3EB98-3744-B749-B02E-966B32ED521F}"/>
    <dgm:cxn modelId="{AFE46F5B-53D0-7948-8C7D-480BA935C0BA}" type="presOf" srcId="{BA563155-C9E8-6B47-8E67-EFC76484E43D}" destId="{E6222833-56FD-FE4A-85A2-378DF57C4F76}" srcOrd="0" destOrd="0" presId="urn:microsoft.com/office/officeart/2005/8/layout/process4"/>
    <dgm:cxn modelId="{3A856471-C644-1A4D-822F-2851EF0827DA}" type="presOf" srcId="{5B2A9927-C678-794F-962D-8D66681D50EE}" destId="{068EE976-00E2-8843-9F86-D02136DA4F58}" srcOrd="0" destOrd="0" presId="urn:microsoft.com/office/officeart/2005/8/layout/process4"/>
    <dgm:cxn modelId="{C48B727C-688F-E546-8560-23A9A174CD44}" srcId="{BA563155-C9E8-6B47-8E67-EFC76484E43D}" destId="{D0FCE194-790A-7941-B614-7D695B6E2AA5}" srcOrd="1" destOrd="0" parTransId="{7D76E669-AE4F-424C-A334-32ABDAD69B76}" sibTransId="{572CFD0C-850E-0849-A1D5-E2C66952D5ED}"/>
    <dgm:cxn modelId="{46DA0096-298F-BC4A-94DC-CFA9185706AD}" type="presOf" srcId="{FA0631D2-65AD-584E-A4A4-B690BB61626C}" destId="{0A2E1952-81DA-434F-B62A-93D0B4715255}" srcOrd="0" destOrd="0" presId="urn:microsoft.com/office/officeart/2005/8/layout/process4"/>
    <dgm:cxn modelId="{8A236FB3-936E-E04F-AADB-858BA9A957DB}" srcId="{BA563155-C9E8-6B47-8E67-EFC76484E43D}" destId="{5B2A9927-C678-794F-962D-8D66681D50EE}" srcOrd="2" destOrd="0" parTransId="{ED44CB0F-ACF7-FA4F-98FD-81CE54DA9856}" sibTransId="{471E8FA4-995B-EF43-BDCF-57A94FD0A421}"/>
    <dgm:cxn modelId="{F4E8BAA9-0957-F94C-BB13-A07B3397932A}" type="presParOf" srcId="{E6222833-56FD-FE4A-85A2-378DF57C4F76}" destId="{93CB4B48-1F0A-0D4E-8615-54C3E5D22B9D}" srcOrd="0" destOrd="0" presId="urn:microsoft.com/office/officeart/2005/8/layout/process4"/>
    <dgm:cxn modelId="{4A61C877-4D3F-B849-AF31-F50AFCD29E4B}" type="presParOf" srcId="{93CB4B48-1F0A-0D4E-8615-54C3E5D22B9D}" destId="{068EE976-00E2-8843-9F86-D02136DA4F58}" srcOrd="0" destOrd="0" presId="urn:microsoft.com/office/officeart/2005/8/layout/process4"/>
    <dgm:cxn modelId="{0495E8E7-2DFF-6241-81B9-E30330E4086C}" type="presParOf" srcId="{E6222833-56FD-FE4A-85A2-378DF57C4F76}" destId="{B2312814-DDDD-D949-BD39-4AA1C3F1A02A}" srcOrd="1" destOrd="0" presId="urn:microsoft.com/office/officeart/2005/8/layout/process4"/>
    <dgm:cxn modelId="{3555D1D0-6374-EB4A-9F26-5B830312EA29}" type="presParOf" srcId="{E6222833-56FD-FE4A-85A2-378DF57C4F76}" destId="{41107A5F-F72F-E649-A861-990974DF4540}" srcOrd="2" destOrd="0" presId="urn:microsoft.com/office/officeart/2005/8/layout/process4"/>
    <dgm:cxn modelId="{7662EE26-36CF-104D-BEE8-E9B2EC33D40C}" type="presParOf" srcId="{41107A5F-F72F-E649-A861-990974DF4540}" destId="{0A0B1A18-0777-A84E-B3AF-BFCE37A23180}" srcOrd="0" destOrd="0" presId="urn:microsoft.com/office/officeart/2005/8/layout/process4"/>
    <dgm:cxn modelId="{FA260B03-8280-1946-9AF7-325A9F1EAAF3}" type="presParOf" srcId="{E6222833-56FD-FE4A-85A2-378DF57C4F76}" destId="{D4FFAC64-D23F-5C45-AAE4-43CBB349A037}" srcOrd="3" destOrd="0" presId="urn:microsoft.com/office/officeart/2005/8/layout/process4"/>
    <dgm:cxn modelId="{FEBA9E72-25E1-5540-8A00-3DDD41969299}" type="presParOf" srcId="{E6222833-56FD-FE4A-85A2-378DF57C4F76}" destId="{756C9A7C-AFA5-1744-8325-D9B0E47696C2}" srcOrd="4" destOrd="0" presId="urn:microsoft.com/office/officeart/2005/8/layout/process4"/>
    <dgm:cxn modelId="{DBCA5BB7-6BAB-B540-AF4E-30ED504145F3}" type="presParOf" srcId="{756C9A7C-AFA5-1744-8325-D9B0E47696C2}" destId="{0A2E1952-81DA-434F-B62A-93D0B471525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9DFCF3-4980-4FF1-A7BC-7725DA9066D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3B4B72-75F6-4DC2-B0A3-8B004F1EE928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b="1" dirty="0"/>
            <a:t>Satisfaction</a:t>
          </a:r>
        </a:p>
      </dgm:t>
    </dgm:pt>
    <dgm:pt modelId="{5516EA9F-0B91-4F5E-94E6-BF2C7EFBE85E}" type="parTrans" cxnId="{0561E304-8023-4162-8F88-B02E6C489E20}">
      <dgm:prSet/>
      <dgm:spPr/>
      <dgm:t>
        <a:bodyPr/>
        <a:lstStyle/>
        <a:p>
          <a:endParaRPr lang="en-US"/>
        </a:p>
      </dgm:t>
    </dgm:pt>
    <dgm:pt modelId="{3A59A1B4-F18A-415D-AD5C-57D5BD2E311E}" type="sibTrans" cxnId="{0561E304-8023-4162-8F88-B02E6C489E20}">
      <dgm:prSet/>
      <dgm:spPr/>
      <dgm:t>
        <a:bodyPr/>
        <a:lstStyle/>
        <a:p>
          <a:endParaRPr lang="en-US"/>
        </a:p>
      </dgm:t>
    </dgm:pt>
    <dgm:pt modelId="{ED2BA288-B9B9-40DB-8CB6-60EC473C218A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z="3200" b="1" dirty="0"/>
            <a:t>Peace</a:t>
          </a:r>
        </a:p>
      </dgm:t>
    </dgm:pt>
    <dgm:pt modelId="{F94AE25D-77C1-4E53-B7C0-D42893CF23A7}" type="parTrans" cxnId="{00E46123-5001-4977-A33B-DA8736AA6C54}">
      <dgm:prSet/>
      <dgm:spPr/>
      <dgm:t>
        <a:bodyPr/>
        <a:lstStyle/>
        <a:p>
          <a:endParaRPr lang="en-US"/>
        </a:p>
      </dgm:t>
    </dgm:pt>
    <dgm:pt modelId="{973ED018-7B95-48B5-BCCF-F5BEDDC45974}" type="sibTrans" cxnId="{00E46123-5001-4977-A33B-DA8736AA6C54}">
      <dgm:prSet/>
      <dgm:spPr/>
      <dgm:t>
        <a:bodyPr/>
        <a:lstStyle/>
        <a:p>
          <a:endParaRPr lang="en-US"/>
        </a:p>
      </dgm:t>
    </dgm:pt>
    <dgm:pt modelId="{5340DDF8-C631-4DE3-9A3D-C97B5B04FE38}">
      <dgm:prSet custT="1"/>
      <dgm:spPr>
        <a:solidFill>
          <a:schemeClr val="tx1">
            <a:lumMod val="25000"/>
            <a:lumOff val="75000"/>
            <a:alpha val="90000"/>
          </a:schemeClr>
        </a:solidFill>
      </dgm:spPr>
      <dgm:t>
        <a:bodyPr/>
        <a:lstStyle/>
        <a:p>
          <a:pPr rtl="0"/>
          <a:r>
            <a:rPr lang="en-US" sz="2400" b="1" dirty="0">
              <a:solidFill>
                <a:schemeClr val="tx1"/>
              </a:solidFill>
            </a:rPr>
            <a:t>Fulfillment</a:t>
          </a:r>
        </a:p>
        <a:p>
          <a:pPr rtl="0"/>
          <a:r>
            <a:rPr lang="en-US" sz="2400" b="1" dirty="0">
              <a:solidFill>
                <a:schemeClr val="tx1"/>
              </a:solidFill>
            </a:rPr>
            <a:t>Wholeness</a:t>
          </a:r>
        </a:p>
      </dgm:t>
    </dgm:pt>
    <dgm:pt modelId="{2B655BD3-74B4-45B1-82BF-C83597687ACB}" type="parTrans" cxnId="{7D636EA3-3F5D-4EE2-AF32-D2FE5455E8CE}">
      <dgm:prSet/>
      <dgm:spPr/>
      <dgm:t>
        <a:bodyPr/>
        <a:lstStyle/>
        <a:p>
          <a:endParaRPr lang="en-US"/>
        </a:p>
      </dgm:t>
    </dgm:pt>
    <dgm:pt modelId="{7240D1AE-E21B-491F-A5A7-435725D27DFE}" type="sibTrans" cxnId="{7D636EA3-3F5D-4EE2-AF32-D2FE5455E8CE}">
      <dgm:prSet/>
      <dgm:spPr/>
      <dgm:t>
        <a:bodyPr/>
        <a:lstStyle/>
        <a:p>
          <a:endParaRPr lang="en-US"/>
        </a:p>
      </dgm:t>
    </dgm:pt>
    <dgm:pt modelId="{668307CC-C114-4080-AB5F-5AB159CFBDBA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sz="2400" b="1" dirty="0"/>
            <a:t>Belonging</a:t>
          </a:r>
          <a:endParaRPr lang="en-US" sz="2000" b="1" dirty="0"/>
        </a:p>
        <a:p>
          <a:pPr rtl="0"/>
          <a:r>
            <a:rPr lang="en-US" sz="2000" b="1" dirty="0"/>
            <a:t>Meaningful relationships</a:t>
          </a:r>
        </a:p>
      </dgm:t>
    </dgm:pt>
    <dgm:pt modelId="{6F76D476-5E52-47E0-8BB7-49A5229D83B9}" type="parTrans" cxnId="{3F0BD1C6-26FA-4A9E-8CE5-5D594B7CC354}">
      <dgm:prSet/>
      <dgm:spPr/>
      <dgm:t>
        <a:bodyPr/>
        <a:lstStyle/>
        <a:p>
          <a:endParaRPr lang="en-US"/>
        </a:p>
      </dgm:t>
    </dgm:pt>
    <dgm:pt modelId="{74363317-4496-41BD-9793-7AA6518151AF}" type="sibTrans" cxnId="{3F0BD1C6-26FA-4A9E-8CE5-5D594B7CC354}">
      <dgm:prSet/>
      <dgm:spPr/>
      <dgm:t>
        <a:bodyPr/>
        <a:lstStyle/>
        <a:p>
          <a:endParaRPr lang="en-US"/>
        </a:p>
      </dgm:t>
    </dgm:pt>
    <dgm:pt modelId="{62D28844-FB80-4682-968B-F7C8A7CE2A3F}">
      <dgm:prSet custT="1"/>
      <dgm:spPr>
        <a:solidFill>
          <a:schemeClr val="tx1">
            <a:lumMod val="25000"/>
            <a:lumOff val="75000"/>
            <a:alpha val="90000"/>
          </a:schemeClr>
        </a:solidFill>
      </dgm:spPr>
      <dgm:t>
        <a:bodyPr/>
        <a:lstStyle/>
        <a:p>
          <a:pPr rtl="0"/>
          <a:r>
            <a:rPr lang="en-US" sz="2800" b="1" dirty="0">
              <a:solidFill>
                <a:schemeClr val="tx1"/>
              </a:solidFill>
            </a:rPr>
            <a:t>Absence of discord</a:t>
          </a:r>
        </a:p>
      </dgm:t>
    </dgm:pt>
    <dgm:pt modelId="{594B3535-5DC2-4B2F-9363-2550E1D74677}" type="parTrans" cxnId="{50585748-0466-4008-A691-C4943E720481}">
      <dgm:prSet/>
      <dgm:spPr/>
      <dgm:t>
        <a:bodyPr/>
        <a:lstStyle/>
        <a:p>
          <a:endParaRPr lang="en-US"/>
        </a:p>
      </dgm:t>
    </dgm:pt>
    <dgm:pt modelId="{AA0D9A3F-22B0-472E-B74E-4ACA9CBE3AC0}" type="sibTrans" cxnId="{50585748-0466-4008-A691-C4943E720481}">
      <dgm:prSet/>
      <dgm:spPr/>
      <dgm:t>
        <a:bodyPr/>
        <a:lstStyle/>
        <a:p>
          <a:endParaRPr lang="en-US"/>
        </a:p>
      </dgm:t>
    </dgm:pt>
    <dgm:pt modelId="{063ABB90-B319-41CF-8A43-DE7F64FE2ACF}" type="pres">
      <dgm:prSet presAssocID="{349DFCF3-4980-4FF1-A7BC-7725DA9066D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F4EA0F-2BD4-4EA7-B525-4D31A81264B2}" type="pres">
      <dgm:prSet presAssocID="{693B4B72-75F6-4DC2-B0A3-8B004F1EE928}" presName="root" presStyleCnt="0"/>
      <dgm:spPr/>
    </dgm:pt>
    <dgm:pt modelId="{222288A3-AB30-4FF8-9BE2-1E365E7FAE9B}" type="pres">
      <dgm:prSet presAssocID="{693B4B72-75F6-4DC2-B0A3-8B004F1EE928}" presName="rootComposite" presStyleCnt="0"/>
      <dgm:spPr/>
    </dgm:pt>
    <dgm:pt modelId="{A4FD8209-5872-426E-BC15-765BE90A7C5F}" type="pres">
      <dgm:prSet presAssocID="{693B4B72-75F6-4DC2-B0A3-8B004F1EE928}" presName="rootText" presStyleLbl="node1" presStyleIdx="0" presStyleCnt="1" custScaleX="135675" custScaleY="59640" custLinFactNeighborX="-531" custLinFactNeighborY="2973"/>
      <dgm:spPr/>
    </dgm:pt>
    <dgm:pt modelId="{2EA4CD5E-C51C-4618-93CE-CB9ABE3E3F81}" type="pres">
      <dgm:prSet presAssocID="{693B4B72-75F6-4DC2-B0A3-8B004F1EE928}" presName="rootConnector" presStyleLbl="node1" presStyleIdx="0" presStyleCnt="1"/>
      <dgm:spPr/>
    </dgm:pt>
    <dgm:pt modelId="{740DA971-7EB9-48D7-8365-A40AE50693B6}" type="pres">
      <dgm:prSet presAssocID="{693B4B72-75F6-4DC2-B0A3-8B004F1EE928}" presName="childShape" presStyleCnt="0"/>
      <dgm:spPr/>
    </dgm:pt>
    <dgm:pt modelId="{917AE710-8A42-437E-9CBD-73D0EEB4FABD}" type="pres">
      <dgm:prSet presAssocID="{F94AE25D-77C1-4E53-B7C0-D42893CF23A7}" presName="Name13" presStyleLbl="parChTrans1D2" presStyleIdx="0" presStyleCnt="4"/>
      <dgm:spPr/>
    </dgm:pt>
    <dgm:pt modelId="{5FA798CD-2808-4FFC-B915-90F2A1B8DF9F}" type="pres">
      <dgm:prSet presAssocID="{ED2BA288-B9B9-40DB-8CB6-60EC473C218A}" presName="childText" presStyleLbl="bgAcc1" presStyleIdx="0" presStyleCnt="4">
        <dgm:presLayoutVars>
          <dgm:bulletEnabled val="1"/>
        </dgm:presLayoutVars>
      </dgm:prSet>
      <dgm:spPr/>
    </dgm:pt>
    <dgm:pt modelId="{E09EA6B6-ABF8-428C-893F-47D3CC422C2D}" type="pres">
      <dgm:prSet presAssocID="{2B655BD3-74B4-45B1-82BF-C83597687ACB}" presName="Name13" presStyleLbl="parChTrans1D2" presStyleIdx="1" presStyleCnt="4"/>
      <dgm:spPr/>
    </dgm:pt>
    <dgm:pt modelId="{F6312D35-4341-4F54-9948-622A0309D3E9}" type="pres">
      <dgm:prSet presAssocID="{5340DDF8-C631-4DE3-9A3D-C97B5B04FE38}" presName="childText" presStyleLbl="bgAcc1" presStyleIdx="1" presStyleCnt="4" custScaleX="127252">
        <dgm:presLayoutVars>
          <dgm:bulletEnabled val="1"/>
        </dgm:presLayoutVars>
      </dgm:prSet>
      <dgm:spPr/>
    </dgm:pt>
    <dgm:pt modelId="{63D7545A-45CD-4796-A62C-2931EC95AA6F}" type="pres">
      <dgm:prSet presAssocID="{6F76D476-5E52-47E0-8BB7-49A5229D83B9}" presName="Name13" presStyleLbl="parChTrans1D2" presStyleIdx="2" presStyleCnt="4"/>
      <dgm:spPr/>
    </dgm:pt>
    <dgm:pt modelId="{CB93146E-11E7-4CF8-B979-1E868BDDF09D}" type="pres">
      <dgm:prSet presAssocID="{668307CC-C114-4080-AB5F-5AB159CFBDBA}" presName="childText" presStyleLbl="bgAcc1" presStyleIdx="2" presStyleCnt="4">
        <dgm:presLayoutVars>
          <dgm:bulletEnabled val="1"/>
        </dgm:presLayoutVars>
      </dgm:prSet>
      <dgm:spPr/>
    </dgm:pt>
    <dgm:pt modelId="{ABB5DC1E-BD7A-4B1B-A77E-A8974595A7CA}" type="pres">
      <dgm:prSet presAssocID="{594B3535-5DC2-4B2F-9363-2550E1D74677}" presName="Name13" presStyleLbl="parChTrans1D2" presStyleIdx="3" presStyleCnt="4"/>
      <dgm:spPr/>
    </dgm:pt>
    <dgm:pt modelId="{B49CB5D7-456C-45D8-A608-7ACCC517277F}" type="pres">
      <dgm:prSet presAssocID="{62D28844-FB80-4682-968B-F7C8A7CE2A3F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0561E304-8023-4162-8F88-B02E6C489E20}" srcId="{349DFCF3-4980-4FF1-A7BC-7725DA9066DF}" destId="{693B4B72-75F6-4DC2-B0A3-8B004F1EE928}" srcOrd="0" destOrd="0" parTransId="{5516EA9F-0B91-4F5E-94E6-BF2C7EFBE85E}" sibTransId="{3A59A1B4-F18A-415D-AD5C-57D5BD2E311E}"/>
    <dgm:cxn modelId="{AB387A09-9120-8A43-8681-A26849E9C101}" type="presOf" srcId="{349DFCF3-4980-4FF1-A7BC-7725DA9066DF}" destId="{063ABB90-B319-41CF-8A43-DE7F64FE2ACF}" srcOrd="0" destOrd="0" presId="urn:microsoft.com/office/officeart/2005/8/layout/hierarchy3"/>
    <dgm:cxn modelId="{3BD9310A-340F-0244-9315-E18F31F536C0}" type="presOf" srcId="{ED2BA288-B9B9-40DB-8CB6-60EC473C218A}" destId="{5FA798CD-2808-4FFC-B915-90F2A1B8DF9F}" srcOrd="0" destOrd="0" presId="urn:microsoft.com/office/officeart/2005/8/layout/hierarchy3"/>
    <dgm:cxn modelId="{00E46123-5001-4977-A33B-DA8736AA6C54}" srcId="{693B4B72-75F6-4DC2-B0A3-8B004F1EE928}" destId="{ED2BA288-B9B9-40DB-8CB6-60EC473C218A}" srcOrd="0" destOrd="0" parTransId="{F94AE25D-77C1-4E53-B7C0-D42893CF23A7}" sibTransId="{973ED018-7B95-48B5-BCCF-F5BEDDC45974}"/>
    <dgm:cxn modelId="{9C7E6426-168B-9B44-B648-5C06C98593E3}" type="presOf" srcId="{668307CC-C114-4080-AB5F-5AB159CFBDBA}" destId="{CB93146E-11E7-4CF8-B979-1E868BDDF09D}" srcOrd="0" destOrd="0" presId="urn:microsoft.com/office/officeart/2005/8/layout/hierarchy3"/>
    <dgm:cxn modelId="{DE5A2435-1781-C44F-9C28-FC7618804F48}" type="presOf" srcId="{5340DDF8-C631-4DE3-9A3D-C97B5B04FE38}" destId="{F6312D35-4341-4F54-9948-622A0309D3E9}" srcOrd="0" destOrd="0" presId="urn:microsoft.com/office/officeart/2005/8/layout/hierarchy3"/>
    <dgm:cxn modelId="{50585748-0466-4008-A691-C4943E720481}" srcId="{693B4B72-75F6-4DC2-B0A3-8B004F1EE928}" destId="{62D28844-FB80-4682-968B-F7C8A7CE2A3F}" srcOrd="3" destOrd="0" parTransId="{594B3535-5DC2-4B2F-9363-2550E1D74677}" sibTransId="{AA0D9A3F-22B0-472E-B74E-4ACA9CBE3AC0}"/>
    <dgm:cxn modelId="{D1D3C74B-254F-8A43-B8A5-9E0AF68E8828}" type="presOf" srcId="{F94AE25D-77C1-4E53-B7C0-D42893CF23A7}" destId="{917AE710-8A42-437E-9CBD-73D0EEB4FABD}" srcOrd="0" destOrd="0" presId="urn:microsoft.com/office/officeart/2005/8/layout/hierarchy3"/>
    <dgm:cxn modelId="{F45A3358-3DC4-C546-847A-1B7BE8EC0E10}" type="presOf" srcId="{693B4B72-75F6-4DC2-B0A3-8B004F1EE928}" destId="{A4FD8209-5872-426E-BC15-765BE90A7C5F}" srcOrd="0" destOrd="0" presId="urn:microsoft.com/office/officeart/2005/8/layout/hierarchy3"/>
    <dgm:cxn modelId="{D23AA778-6660-3B49-B709-441A0788E5BA}" type="presOf" srcId="{6F76D476-5E52-47E0-8BB7-49A5229D83B9}" destId="{63D7545A-45CD-4796-A62C-2931EC95AA6F}" srcOrd="0" destOrd="0" presId="urn:microsoft.com/office/officeart/2005/8/layout/hierarchy3"/>
    <dgm:cxn modelId="{5175388D-B125-A045-AFB6-8F26351CCFB8}" type="presOf" srcId="{693B4B72-75F6-4DC2-B0A3-8B004F1EE928}" destId="{2EA4CD5E-C51C-4618-93CE-CB9ABE3E3F81}" srcOrd="1" destOrd="0" presId="urn:microsoft.com/office/officeart/2005/8/layout/hierarchy3"/>
    <dgm:cxn modelId="{7D636EA3-3F5D-4EE2-AF32-D2FE5455E8CE}" srcId="{693B4B72-75F6-4DC2-B0A3-8B004F1EE928}" destId="{5340DDF8-C631-4DE3-9A3D-C97B5B04FE38}" srcOrd="1" destOrd="0" parTransId="{2B655BD3-74B4-45B1-82BF-C83597687ACB}" sibTransId="{7240D1AE-E21B-491F-A5A7-435725D27DFE}"/>
    <dgm:cxn modelId="{1C3496B6-B584-8F4D-A363-0E49856B4529}" type="presOf" srcId="{2B655BD3-74B4-45B1-82BF-C83597687ACB}" destId="{E09EA6B6-ABF8-428C-893F-47D3CC422C2D}" srcOrd="0" destOrd="0" presId="urn:microsoft.com/office/officeart/2005/8/layout/hierarchy3"/>
    <dgm:cxn modelId="{3F0BD1C6-26FA-4A9E-8CE5-5D594B7CC354}" srcId="{693B4B72-75F6-4DC2-B0A3-8B004F1EE928}" destId="{668307CC-C114-4080-AB5F-5AB159CFBDBA}" srcOrd="2" destOrd="0" parTransId="{6F76D476-5E52-47E0-8BB7-49A5229D83B9}" sibTransId="{74363317-4496-41BD-9793-7AA6518151AF}"/>
    <dgm:cxn modelId="{6731B0D8-4283-8D40-8054-7F2AB6AAA330}" type="presOf" srcId="{62D28844-FB80-4682-968B-F7C8A7CE2A3F}" destId="{B49CB5D7-456C-45D8-A608-7ACCC517277F}" srcOrd="0" destOrd="0" presId="urn:microsoft.com/office/officeart/2005/8/layout/hierarchy3"/>
    <dgm:cxn modelId="{962FC9D9-6600-5040-AD1B-FF095935735F}" type="presOf" srcId="{594B3535-5DC2-4B2F-9363-2550E1D74677}" destId="{ABB5DC1E-BD7A-4B1B-A77E-A8974595A7CA}" srcOrd="0" destOrd="0" presId="urn:microsoft.com/office/officeart/2005/8/layout/hierarchy3"/>
    <dgm:cxn modelId="{59EDB1FA-F72E-0748-9850-CA4F91CD0F68}" type="presParOf" srcId="{063ABB90-B319-41CF-8A43-DE7F64FE2ACF}" destId="{9AF4EA0F-2BD4-4EA7-B525-4D31A81264B2}" srcOrd="0" destOrd="0" presId="urn:microsoft.com/office/officeart/2005/8/layout/hierarchy3"/>
    <dgm:cxn modelId="{21A59744-9B03-134C-A200-5A8981943774}" type="presParOf" srcId="{9AF4EA0F-2BD4-4EA7-B525-4D31A81264B2}" destId="{222288A3-AB30-4FF8-9BE2-1E365E7FAE9B}" srcOrd="0" destOrd="0" presId="urn:microsoft.com/office/officeart/2005/8/layout/hierarchy3"/>
    <dgm:cxn modelId="{C5711CFB-3BAF-6A44-A8DA-4FE8FD1071E0}" type="presParOf" srcId="{222288A3-AB30-4FF8-9BE2-1E365E7FAE9B}" destId="{A4FD8209-5872-426E-BC15-765BE90A7C5F}" srcOrd="0" destOrd="0" presId="urn:microsoft.com/office/officeart/2005/8/layout/hierarchy3"/>
    <dgm:cxn modelId="{152FCEE3-1887-714A-918A-5E65FA354F40}" type="presParOf" srcId="{222288A3-AB30-4FF8-9BE2-1E365E7FAE9B}" destId="{2EA4CD5E-C51C-4618-93CE-CB9ABE3E3F81}" srcOrd="1" destOrd="0" presId="urn:microsoft.com/office/officeart/2005/8/layout/hierarchy3"/>
    <dgm:cxn modelId="{225BA57F-F02A-6F4B-BEA2-FBAC3CD4E203}" type="presParOf" srcId="{9AF4EA0F-2BD4-4EA7-B525-4D31A81264B2}" destId="{740DA971-7EB9-48D7-8365-A40AE50693B6}" srcOrd="1" destOrd="0" presId="urn:microsoft.com/office/officeart/2005/8/layout/hierarchy3"/>
    <dgm:cxn modelId="{24C8804D-EF27-6748-A853-912C6D846A09}" type="presParOf" srcId="{740DA971-7EB9-48D7-8365-A40AE50693B6}" destId="{917AE710-8A42-437E-9CBD-73D0EEB4FABD}" srcOrd="0" destOrd="0" presId="urn:microsoft.com/office/officeart/2005/8/layout/hierarchy3"/>
    <dgm:cxn modelId="{31F43820-43C2-744B-9591-1B48006F717B}" type="presParOf" srcId="{740DA971-7EB9-48D7-8365-A40AE50693B6}" destId="{5FA798CD-2808-4FFC-B915-90F2A1B8DF9F}" srcOrd="1" destOrd="0" presId="urn:microsoft.com/office/officeart/2005/8/layout/hierarchy3"/>
    <dgm:cxn modelId="{C10FB440-73AB-024C-9351-56BB42318760}" type="presParOf" srcId="{740DA971-7EB9-48D7-8365-A40AE50693B6}" destId="{E09EA6B6-ABF8-428C-893F-47D3CC422C2D}" srcOrd="2" destOrd="0" presId="urn:microsoft.com/office/officeart/2005/8/layout/hierarchy3"/>
    <dgm:cxn modelId="{7597C243-7B1A-C941-AE8F-02930FD3CC6A}" type="presParOf" srcId="{740DA971-7EB9-48D7-8365-A40AE50693B6}" destId="{F6312D35-4341-4F54-9948-622A0309D3E9}" srcOrd="3" destOrd="0" presId="urn:microsoft.com/office/officeart/2005/8/layout/hierarchy3"/>
    <dgm:cxn modelId="{EC2B3F0F-ED8C-204F-897C-8850760B8325}" type="presParOf" srcId="{740DA971-7EB9-48D7-8365-A40AE50693B6}" destId="{63D7545A-45CD-4796-A62C-2931EC95AA6F}" srcOrd="4" destOrd="0" presId="urn:microsoft.com/office/officeart/2005/8/layout/hierarchy3"/>
    <dgm:cxn modelId="{0CFBC64A-8852-6943-A0A9-AB39062FFEFE}" type="presParOf" srcId="{740DA971-7EB9-48D7-8365-A40AE50693B6}" destId="{CB93146E-11E7-4CF8-B979-1E868BDDF09D}" srcOrd="5" destOrd="0" presId="urn:microsoft.com/office/officeart/2005/8/layout/hierarchy3"/>
    <dgm:cxn modelId="{6D6425FB-AD40-1E4C-AC79-486FF5CF134D}" type="presParOf" srcId="{740DA971-7EB9-48D7-8365-A40AE50693B6}" destId="{ABB5DC1E-BD7A-4B1B-A77E-A8974595A7CA}" srcOrd="6" destOrd="0" presId="urn:microsoft.com/office/officeart/2005/8/layout/hierarchy3"/>
    <dgm:cxn modelId="{414E98A5-5B09-1C4C-AA58-05FCD5891417}" type="presParOf" srcId="{740DA971-7EB9-48D7-8365-A40AE50693B6}" destId="{B49CB5D7-456C-45D8-A608-7ACCC517277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7F66C0-D0AA-4720-A6E3-A29DCF58559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FFC517-78FD-4F91-8248-E9642E3CA80D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n-US" b="1" dirty="0"/>
            <a:t>Energy</a:t>
          </a:r>
          <a:endParaRPr lang="en-US" dirty="0"/>
        </a:p>
      </dgm:t>
    </dgm:pt>
    <dgm:pt modelId="{EFA9CE66-41BD-407E-A855-05CDC4CF027D}" type="parTrans" cxnId="{BE2FF512-825F-4F9C-8686-4F6CEDE9C612}">
      <dgm:prSet/>
      <dgm:spPr/>
      <dgm:t>
        <a:bodyPr/>
        <a:lstStyle/>
        <a:p>
          <a:endParaRPr lang="en-US"/>
        </a:p>
      </dgm:t>
    </dgm:pt>
    <dgm:pt modelId="{F87A914D-36E1-4E85-B5CD-2953F25B29E4}" type="sibTrans" cxnId="{BE2FF512-825F-4F9C-8686-4F6CEDE9C612}">
      <dgm:prSet/>
      <dgm:spPr/>
      <dgm:t>
        <a:bodyPr/>
        <a:lstStyle/>
        <a:p>
          <a:endParaRPr lang="en-US"/>
        </a:p>
      </dgm:t>
    </dgm:pt>
    <dgm:pt modelId="{64518989-EC47-4E6B-8691-1CA6CBAC313D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b="1" dirty="0"/>
            <a:t>Compelling Sense of Purpose</a:t>
          </a:r>
          <a:endParaRPr lang="en-US" dirty="0"/>
        </a:p>
      </dgm:t>
    </dgm:pt>
    <dgm:pt modelId="{EBD0AB62-46AD-442B-B40B-576D265764F7}" type="parTrans" cxnId="{5EAD728D-26AA-4AFB-A945-5CB7B37AACC8}">
      <dgm:prSet/>
      <dgm:spPr/>
      <dgm:t>
        <a:bodyPr/>
        <a:lstStyle/>
        <a:p>
          <a:endParaRPr lang="en-US"/>
        </a:p>
      </dgm:t>
    </dgm:pt>
    <dgm:pt modelId="{C5849156-4076-48B0-8011-8817C6C26E51}" type="sibTrans" cxnId="{5EAD728D-26AA-4AFB-A945-5CB7B37AACC8}">
      <dgm:prSet/>
      <dgm:spPr/>
      <dgm:t>
        <a:bodyPr/>
        <a:lstStyle/>
        <a:p>
          <a:endParaRPr lang="en-US"/>
        </a:p>
      </dgm:t>
    </dgm:pt>
    <dgm:pt modelId="{328DB3B4-6948-4B92-9E16-E0D640FF63DA}">
      <dgm:prSet/>
      <dgm:spPr>
        <a:solidFill>
          <a:schemeClr val="tx1">
            <a:lumMod val="25000"/>
            <a:lumOff val="75000"/>
            <a:alpha val="9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Force of Engagement</a:t>
          </a:r>
          <a:endParaRPr lang="en-US" dirty="0">
            <a:solidFill>
              <a:schemeClr val="tx1"/>
            </a:solidFill>
          </a:endParaRPr>
        </a:p>
      </dgm:t>
    </dgm:pt>
    <dgm:pt modelId="{2E9C5BF1-2F69-4136-811D-79E60F586331}" type="parTrans" cxnId="{C6894178-8134-4936-A6ED-6E9DCCE305D1}">
      <dgm:prSet/>
      <dgm:spPr/>
      <dgm:t>
        <a:bodyPr/>
        <a:lstStyle/>
        <a:p>
          <a:endParaRPr lang="en-US"/>
        </a:p>
      </dgm:t>
    </dgm:pt>
    <dgm:pt modelId="{C93C791B-78F8-4B45-A2C2-8CB50AD4E7F2}" type="sibTrans" cxnId="{C6894178-8134-4936-A6ED-6E9DCCE305D1}">
      <dgm:prSet/>
      <dgm:spPr/>
      <dgm:t>
        <a:bodyPr/>
        <a:lstStyle/>
        <a:p>
          <a:endParaRPr lang="en-US"/>
        </a:p>
      </dgm:t>
    </dgm:pt>
    <dgm:pt modelId="{1F8073DF-3224-44C3-8CA4-95516C064CC0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b="1" i="1" dirty="0"/>
            <a:t>Passion with Intention</a:t>
          </a:r>
          <a:endParaRPr lang="en-US" i="1" dirty="0"/>
        </a:p>
      </dgm:t>
    </dgm:pt>
    <dgm:pt modelId="{DF81B578-88BF-46A8-A5E1-FE7BEF31D34E}" type="parTrans" cxnId="{E46ADD39-743A-42A8-8187-8EA59D713176}">
      <dgm:prSet/>
      <dgm:spPr/>
      <dgm:t>
        <a:bodyPr/>
        <a:lstStyle/>
        <a:p>
          <a:endParaRPr lang="en-US"/>
        </a:p>
      </dgm:t>
    </dgm:pt>
    <dgm:pt modelId="{F5C22BE0-9BC9-4646-A1A3-48D308D91F0F}" type="sibTrans" cxnId="{E46ADD39-743A-42A8-8187-8EA59D713176}">
      <dgm:prSet/>
      <dgm:spPr/>
      <dgm:t>
        <a:bodyPr/>
        <a:lstStyle/>
        <a:p>
          <a:endParaRPr lang="en-US"/>
        </a:p>
      </dgm:t>
    </dgm:pt>
    <dgm:pt modelId="{AD7DF3F0-9BD0-48E1-88D7-8B26DB582C10}" type="pres">
      <dgm:prSet presAssocID="{887F66C0-D0AA-4720-A6E3-A29DCF5855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EFAAD4-C93D-4EA3-B1FB-39B23966A6C9}" type="pres">
      <dgm:prSet presAssocID="{6BFFC517-78FD-4F91-8248-E9642E3CA80D}" presName="root" presStyleCnt="0"/>
      <dgm:spPr/>
    </dgm:pt>
    <dgm:pt modelId="{2CA435B5-C8F1-4742-9DEC-11EA916C13FF}" type="pres">
      <dgm:prSet presAssocID="{6BFFC517-78FD-4F91-8248-E9642E3CA80D}" presName="rootComposite" presStyleCnt="0"/>
      <dgm:spPr/>
    </dgm:pt>
    <dgm:pt modelId="{3A5BD986-66D7-4415-AAD3-FD453763EDB8}" type="pres">
      <dgm:prSet presAssocID="{6BFFC517-78FD-4F91-8248-E9642E3CA80D}" presName="rootText" presStyleLbl="node1" presStyleIdx="0" presStyleCnt="1" custScaleX="91987" custScaleY="49694"/>
      <dgm:spPr/>
    </dgm:pt>
    <dgm:pt modelId="{D745FFF6-88AF-4A73-A9CC-F20378592FDC}" type="pres">
      <dgm:prSet presAssocID="{6BFFC517-78FD-4F91-8248-E9642E3CA80D}" presName="rootConnector" presStyleLbl="node1" presStyleIdx="0" presStyleCnt="1"/>
      <dgm:spPr/>
    </dgm:pt>
    <dgm:pt modelId="{6410BC30-066F-4FB3-87A7-0D741D4E367E}" type="pres">
      <dgm:prSet presAssocID="{6BFFC517-78FD-4F91-8248-E9642E3CA80D}" presName="childShape" presStyleCnt="0"/>
      <dgm:spPr/>
    </dgm:pt>
    <dgm:pt modelId="{E93F54A7-690C-4236-B3A4-A87D705054F1}" type="pres">
      <dgm:prSet presAssocID="{EBD0AB62-46AD-442B-B40B-576D265764F7}" presName="Name13" presStyleLbl="parChTrans1D2" presStyleIdx="0" presStyleCnt="3"/>
      <dgm:spPr/>
    </dgm:pt>
    <dgm:pt modelId="{95417788-FFCB-4D4B-84F6-4C31D2DCCADA}" type="pres">
      <dgm:prSet presAssocID="{64518989-EC47-4E6B-8691-1CA6CBAC313D}" presName="childText" presStyleLbl="bgAcc1" presStyleIdx="0" presStyleCnt="3">
        <dgm:presLayoutVars>
          <dgm:bulletEnabled val="1"/>
        </dgm:presLayoutVars>
      </dgm:prSet>
      <dgm:spPr/>
    </dgm:pt>
    <dgm:pt modelId="{09277471-3B88-4EAF-B9F2-3D3406F3B7B9}" type="pres">
      <dgm:prSet presAssocID="{2E9C5BF1-2F69-4136-811D-79E60F586331}" presName="Name13" presStyleLbl="parChTrans1D2" presStyleIdx="1" presStyleCnt="3"/>
      <dgm:spPr/>
    </dgm:pt>
    <dgm:pt modelId="{FB1029E4-E098-421F-90BA-B86102ED3B5A}" type="pres">
      <dgm:prSet presAssocID="{328DB3B4-6948-4B92-9E16-E0D640FF63DA}" presName="childText" presStyleLbl="bgAcc1" presStyleIdx="1" presStyleCnt="3">
        <dgm:presLayoutVars>
          <dgm:bulletEnabled val="1"/>
        </dgm:presLayoutVars>
      </dgm:prSet>
      <dgm:spPr/>
    </dgm:pt>
    <dgm:pt modelId="{F7F83E5C-11F2-47AE-8347-23A0C188FBCA}" type="pres">
      <dgm:prSet presAssocID="{DF81B578-88BF-46A8-A5E1-FE7BEF31D34E}" presName="Name13" presStyleLbl="parChTrans1D2" presStyleIdx="2" presStyleCnt="3"/>
      <dgm:spPr/>
    </dgm:pt>
    <dgm:pt modelId="{BD22735A-8A96-4F30-9328-ABB9B306B93C}" type="pres">
      <dgm:prSet presAssocID="{1F8073DF-3224-44C3-8CA4-95516C064CC0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32E8B50A-3438-7644-A722-0EAE59D6A8E4}" type="presOf" srcId="{DF81B578-88BF-46A8-A5E1-FE7BEF31D34E}" destId="{F7F83E5C-11F2-47AE-8347-23A0C188FBCA}" srcOrd="0" destOrd="0" presId="urn:microsoft.com/office/officeart/2005/8/layout/hierarchy3"/>
    <dgm:cxn modelId="{E2BA9210-6EAA-7B43-8BA5-E2580F0CE369}" type="presOf" srcId="{64518989-EC47-4E6B-8691-1CA6CBAC313D}" destId="{95417788-FFCB-4D4B-84F6-4C31D2DCCADA}" srcOrd="0" destOrd="0" presId="urn:microsoft.com/office/officeart/2005/8/layout/hierarchy3"/>
    <dgm:cxn modelId="{BE2FF512-825F-4F9C-8686-4F6CEDE9C612}" srcId="{887F66C0-D0AA-4720-A6E3-A29DCF58559C}" destId="{6BFFC517-78FD-4F91-8248-E9642E3CA80D}" srcOrd="0" destOrd="0" parTransId="{EFA9CE66-41BD-407E-A855-05CDC4CF027D}" sibTransId="{F87A914D-36E1-4E85-B5CD-2953F25B29E4}"/>
    <dgm:cxn modelId="{E46ADD39-743A-42A8-8187-8EA59D713176}" srcId="{6BFFC517-78FD-4F91-8248-E9642E3CA80D}" destId="{1F8073DF-3224-44C3-8CA4-95516C064CC0}" srcOrd="2" destOrd="0" parTransId="{DF81B578-88BF-46A8-A5E1-FE7BEF31D34E}" sibTransId="{F5C22BE0-9BC9-4646-A1A3-48D308D91F0F}"/>
    <dgm:cxn modelId="{1306F147-2B44-1B4F-B872-EA7A44EF7953}" type="presOf" srcId="{EBD0AB62-46AD-442B-B40B-576D265764F7}" destId="{E93F54A7-690C-4236-B3A4-A87D705054F1}" srcOrd="0" destOrd="0" presId="urn:microsoft.com/office/officeart/2005/8/layout/hierarchy3"/>
    <dgm:cxn modelId="{B574304B-B024-4748-A073-7AC6CF6CCFC6}" type="presOf" srcId="{6BFFC517-78FD-4F91-8248-E9642E3CA80D}" destId="{3A5BD986-66D7-4415-AAD3-FD453763EDB8}" srcOrd="0" destOrd="0" presId="urn:microsoft.com/office/officeart/2005/8/layout/hierarchy3"/>
    <dgm:cxn modelId="{C6894178-8134-4936-A6ED-6E9DCCE305D1}" srcId="{6BFFC517-78FD-4F91-8248-E9642E3CA80D}" destId="{328DB3B4-6948-4B92-9E16-E0D640FF63DA}" srcOrd="1" destOrd="0" parTransId="{2E9C5BF1-2F69-4136-811D-79E60F586331}" sibTransId="{C93C791B-78F8-4B45-A2C2-8CB50AD4E7F2}"/>
    <dgm:cxn modelId="{5EAD728D-26AA-4AFB-A945-5CB7B37AACC8}" srcId="{6BFFC517-78FD-4F91-8248-E9642E3CA80D}" destId="{64518989-EC47-4E6B-8691-1CA6CBAC313D}" srcOrd="0" destOrd="0" parTransId="{EBD0AB62-46AD-442B-B40B-576D265764F7}" sibTransId="{C5849156-4076-48B0-8011-8817C6C26E51}"/>
    <dgm:cxn modelId="{3DABEC9A-C5ED-F64C-BD85-BF1D39A957D9}" type="presOf" srcId="{2E9C5BF1-2F69-4136-811D-79E60F586331}" destId="{09277471-3B88-4EAF-B9F2-3D3406F3B7B9}" srcOrd="0" destOrd="0" presId="urn:microsoft.com/office/officeart/2005/8/layout/hierarchy3"/>
    <dgm:cxn modelId="{F1063DBE-AB02-DE49-A63C-FA1DF7BA7EDE}" type="presOf" srcId="{328DB3B4-6948-4B92-9E16-E0D640FF63DA}" destId="{FB1029E4-E098-421F-90BA-B86102ED3B5A}" srcOrd="0" destOrd="0" presId="urn:microsoft.com/office/officeart/2005/8/layout/hierarchy3"/>
    <dgm:cxn modelId="{C92B76DD-A661-8C4C-898D-FD37B5D585DC}" type="presOf" srcId="{887F66C0-D0AA-4720-A6E3-A29DCF58559C}" destId="{AD7DF3F0-9BD0-48E1-88D7-8B26DB582C10}" srcOrd="0" destOrd="0" presId="urn:microsoft.com/office/officeart/2005/8/layout/hierarchy3"/>
    <dgm:cxn modelId="{7D8460E6-B4B3-9A4E-9FF9-09A65B9661F3}" type="presOf" srcId="{1F8073DF-3224-44C3-8CA4-95516C064CC0}" destId="{BD22735A-8A96-4F30-9328-ABB9B306B93C}" srcOrd="0" destOrd="0" presId="urn:microsoft.com/office/officeart/2005/8/layout/hierarchy3"/>
    <dgm:cxn modelId="{729C2BE8-5655-CE46-B6A4-C5C71597EF5D}" type="presOf" srcId="{6BFFC517-78FD-4F91-8248-E9642E3CA80D}" destId="{D745FFF6-88AF-4A73-A9CC-F20378592FDC}" srcOrd="1" destOrd="0" presId="urn:microsoft.com/office/officeart/2005/8/layout/hierarchy3"/>
    <dgm:cxn modelId="{16D97B28-3954-234B-A792-A8E736DEEE16}" type="presParOf" srcId="{AD7DF3F0-9BD0-48E1-88D7-8B26DB582C10}" destId="{BBEFAAD4-C93D-4EA3-B1FB-39B23966A6C9}" srcOrd="0" destOrd="0" presId="urn:microsoft.com/office/officeart/2005/8/layout/hierarchy3"/>
    <dgm:cxn modelId="{756A0361-26AC-FD48-92E2-AA9FE3D0E949}" type="presParOf" srcId="{BBEFAAD4-C93D-4EA3-B1FB-39B23966A6C9}" destId="{2CA435B5-C8F1-4742-9DEC-11EA916C13FF}" srcOrd="0" destOrd="0" presId="urn:microsoft.com/office/officeart/2005/8/layout/hierarchy3"/>
    <dgm:cxn modelId="{E1ED2CCF-1263-7A45-B04D-01533731F6E4}" type="presParOf" srcId="{2CA435B5-C8F1-4742-9DEC-11EA916C13FF}" destId="{3A5BD986-66D7-4415-AAD3-FD453763EDB8}" srcOrd="0" destOrd="0" presId="urn:microsoft.com/office/officeart/2005/8/layout/hierarchy3"/>
    <dgm:cxn modelId="{10FE9D93-8E39-A448-9741-63FE124875CF}" type="presParOf" srcId="{2CA435B5-C8F1-4742-9DEC-11EA916C13FF}" destId="{D745FFF6-88AF-4A73-A9CC-F20378592FDC}" srcOrd="1" destOrd="0" presId="urn:microsoft.com/office/officeart/2005/8/layout/hierarchy3"/>
    <dgm:cxn modelId="{FF56E937-FA4E-9441-B3D6-ED8319C8D4D9}" type="presParOf" srcId="{BBEFAAD4-C93D-4EA3-B1FB-39B23966A6C9}" destId="{6410BC30-066F-4FB3-87A7-0D741D4E367E}" srcOrd="1" destOrd="0" presId="urn:microsoft.com/office/officeart/2005/8/layout/hierarchy3"/>
    <dgm:cxn modelId="{8B2CCD01-A031-9E4F-B8A4-5AE7B514795D}" type="presParOf" srcId="{6410BC30-066F-4FB3-87A7-0D741D4E367E}" destId="{E93F54A7-690C-4236-B3A4-A87D705054F1}" srcOrd="0" destOrd="0" presId="urn:microsoft.com/office/officeart/2005/8/layout/hierarchy3"/>
    <dgm:cxn modelId="{D9B1EF98-58A6-7A4F-A869-63E4DD404C66}" type="presParOf" srcId="{6410BC30-066F-4FB3-87A7-0D741D4E367E}" destId="{95417788-FFCB-4D4B-84F6-4C31D2DCCADA}" srcOrd="1" destOrd="0" presId="urn:microsoft.com/office/officeart/2005/8/layout/hierarchy3"/>
    <dgm:cxn modelId="{D6CAEB74-752F-F740-BB68-84954D222FF5}" type="presParOf" srcId="{6410BC30-066F-4FB3-87A7-0D741D4E367E}" destId="{09277471-3B88-4EAF-B9F2-3D3406F3B7B9}" srcOrd="2" destOrd="0" presId="urn:microsoft.com/office/officeart/2005/8/layout/hierarchy3"/>
    <dgm:cxn modelId="{BC6DB6B1-291E-1D4D-8A2E-86E6756D13B4}" type="presParOf" srcId="{6410BC30-066F-4FB3-87A7-0D741D4E367E}" destId="{FB1029E4-E098-421F-90BA-B86102ED3B5A}" srcOrd="3" destOrd="0" presId="urn:microsoft.com/office/officeart/2005/8/layout/hierarchy3"/>
    <dgm:cxn modelId="{0E09FA9B-1856-4543-9631-17F7D4C1FB71}" type="presParOf" srcId="{6410BC30-066F-4FB3-87A7-0D741D4E367E}" destId="{F7F83E5C-11F2-47AE-8347-23A0C188FBCA}" srcOrd="4" destOrd="0" presId="urn:microsoft.com/office/officeart/2005/8/layout/hierarchy3"/>
    <dgm:cxn modelId="{21C35DA2-16AC-0640-A242-E8AFF7676EA6}" type="presParOf" srcId="{6410BC30-066F-4FB3-87A7-0D741D4E367E}" destId="{BD22735A-8A96-4F30-9328-ABB9B306B93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FC978E-9A7A-47F4-9400-2883B3793F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16B94F-1208-8D4B-83FB-BB1EA6FDD9D8}">
      <dgm:prSet/>
      <dgm:spPr/>
      <dgm:t>
        <a:bodyPr/>
        <a:lstStyle/>
        <a:p>
          <a:r>
            <a:rPr lang="en-US" b="1" dirty="0"/>
            <a:t>Growth:  </a:t>
          </a:r>
          <a:r>
            <a:rPr lang="en-US" b="0" dirty="0"/>
            <a:t>Comprehensive strategy to reach new people and incorporate them into the life of the church.</a:t>
          </a:r>
        </a:p>
      </dgm:t>
    </dgm:pt>
    <dgm:pt modelId="{6F12B5FC-575A-1843-8188-543A21FB134F}" type="parTrans" cxnId="{F4501C73-5AC5-9344-8724-B8E3A97EDA5B}">
      <dgm:prSet/>
      <dgm:spPr/>
      <dgm:t>
        <a:bodyPr/>
        <a:lstStyle/>
        <a:p>
          <a:endParaRPr lang="en-US"/>
        </a:p>
      </dgm:t>
    </dgm:pt>
    <dgm:pt modelId="{1396D309-194D-E642-9EA1-CA7D84CB4FDE}" type="sibTrans" cxnId="{F4501C73-5AC5-9344-8724-B8E3A97EDA5B}">
      <dgm:prSet/>
      <dgm:spPr/>
      <dgm:t>
        <a:bodyPr/>
        <a:lstStyle/>
        <a:p>
          <a:endParaRPr lang="en-US"/>
        </a:p>
      </dgm:t>
    </dgm:pt>
    <dgm:pt modelId="{08FB6DE8-0EE6-4745-A0D3-3C49A56431A2}">
      <dgm:prSet/>
      <dgm:spPr/>
      <dgm:t>
        <a:bodyPr/>
        <a:lstStyle/>
        <a:p>
          <a:r>
            <a:rPr lang="en-US" b="1" dirty="0"/>
            <a:t>Growth: </a:t>
          </a:r>
          <a:r>
            <a:rPr lang="en-US" b="0" dirty="0"/>
            <a:t>Make necessary changes to attract families with children and youth to our church. </a:t>
          </a:r>
        </a:p>
      </dgm:t>
    </dgm:pt>
    <dgm:pt modelId="{E966E697-0F1B-3947-84F3-502B7A8005FE}" type="parTrans" cxnId="{1C2AB8C3-73C5-F146-B610-EC9651B12030}">
      <dgm:prSet/>
      <dgm:spPr/>
      <dgm:t>
        <a:bodyPr/>
        <a:lstStyle/>
        <a:p>
          <a:endParaRPr lang="en-US"/>
        </a:p>
      </dgm:t>
    </dgm:pt>
    <dgm:pt modelId="{78E3FEFB-C229-9E4C-A0DC-7F79836D2EB8}" type="sibTrans" cxnId="{1C2AB8C3-73C5-F146-B610-EC9651B12030}">
      <dgm:prSet/>
      <dgm:spPr/>
      <dgm:t>
        <a:bodyPr/>
        <a:lstStyle/>
        <a:p>
          <a:endParaRPr lang="en-US"/>
        </a:p>
      </dgm:t>
    </dgm:pt>
    <dgm:pt modelId="{46B19DD6-BE8A-954E-9F7F-FD78EB3D23C4}">
      <dgm:prSet/>
      <dgm:spPr/>
      <dgm:t>
        <a:bodyPr/>
        <a:lstStyle/>
        <a:p>
          <a:r>
            <a:rPr lang="en-US" b="1" dirty="0"/>
            <a:t>Ministry (Internal/External): </a:t>
          </a:r>
          <a:r>
            <a:rPr lang="en-US" b="0" dirty="0"/>
            <a:t>Develop ministries that work toward healing those broken by life circumstances. </a:t>
          </a:r>
        </a:p>
      </dgm:t>
    </dgm:pt>
    <dgm:pt modelId="{0348F471-0EBB-8A41-AF0B-9AB200E3892B}" type="parTrans" cxnId="{B79A9DC5-7C8F-4C45-BD00-B34C33E7CDE7}">
      <dgm:prSet/>
      <dgm:spPr/>
      <dgm:t>
        <a:bodyPr/>
        <a:lstStyle/>
        <a:p>
          <a:endParaRPr lang="en-US"/>
        </a:p>
      </dgm:t>
    </dgm:pt>
    <dgm:pt modelId="{35D2004D-4309-E543-AC3D-74211D73CA5D}" type="sibTrans" cxnId="{B79A9DC5-7C8F-4C45-BD00-B34C33E7CDE7}">
      <dgm:prSet/>
      <dgm:spPr/>
      <dgm:t>
        <a:bodyPr/>
        <a:lstStyle/>
        <a:p>
          <a:endParaRPr lang="en-US"/>
        </a:p>
      </dgm:t>
    </dgm:pt>
    <dgm:pt modelId="{98699D69-2982-5742-86A6-26A46030E3CC}" type="pres">
      <dgm:prSet presAssocID="{3FFC978E-9A7A-47F4-9400-2883B3793F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6252DE-0530-834C-A911-E170ACC77E7E}" type="pres">
      <dgm:prSet presAssocID="{08FB6DE8-0EE6-4745-A0D3-3C49A56431A2}" presName="hierRoot1" presStyleCnt="0"/>
      <dgm:spPr/>
    </dgm:pt>
    <dgm:pt modelId="{3504A5D7-F3F9-A449-AF19-AE04DBC3B412}" type="pres">
      <dgm:prSet presAssocID="{08FB6DE8-0EE6-4745-A0D3-3C49A56431A2}" presName="composite" presStyleCnt="0"/>
      <dgm:spPr/>
    </dgm:pt>
    <dgm:pt modelId="{DC924977-5184-B344-82C9-627B5460A182}" type="pres">
      <dgm:prSet presAssocID="{08FB6DE8-0EE6-4745-A0D3-3C49A56431A2}" presName="background" presStyleLbl="node0" presStyleIdx="0" presStyleCnt="3"/>
      <dgm:spPr/>
    </dgm:pt>
    <dgm:pt modelId="{70339BBC-0327-244F-BA00-EE2749F81ECB}" type="pres">
      <dgm:prSet presAssocID="{08FB6DE8-0EE6-4745-A0D3-3C49A56431A2}" presName="text" presStyleLbl="fgAcc0" presStyleIdx="0" presStyleCnt="3">
        <dgm:presLayoutVars>
          <dgm:chPref val="3"/>
        </dgm:presLayoutVars>
      </dgm:prSet>
      <dgm:spPr/>
    </dgm:pt>
    <dgm:pt modelId="{87D5CDC6-F07F-BF4E-9358-C07FFDFF6E4F}" type="pres">
      <dgm:prSet presAssocID="{08FB6DE8-0EE6-4745-A0D3-3C49A56431A2}" presName="hierChild2" presStyleCnt="0"/>
      <dgm:spPr/>
    </dgm:pt>
    <dgm:pt modelId="{CF2B3F5E-2558-984D-B837-8477187F9F4E}" type="pres">
      <dgm:prSet presAssocID="{8E16B94F-1208-8D4B-83FB-BB1EA6FDD9D8}" presName="hierRoot1" presStyleCnt="0"/>
      <dgm:spPr/>
    </dgm:pt>
    <dgm:pt modelId="{38E43319-3ECC-4B4F-82D5-24DF243695F2}" type="pres">
      <dgm:prSet presAssocID="{8E16B94F-1208-8D4B-83FB-BB1EA6FDD9D8}" presName="composite" presStyleCnt="0"/>
      <dgm:spPr/>
    </dgm:pt>
    <dgm:pt modelId="{5AAAA5D1-9FE4-5646-B291-65BB3FDEAB56}" type="pres">
      <dgm:prSet presAssocID="{8E16B94F-1208-8D4B-83FB-BB1EA6FDD9D8}" presName="background" presStyleLbl="node0" presStyleIdx="1" presStyleCnt="3"/>
      <dgm:spPr/>
    </dgm:pt>
    <dgm:pt modelId="{64BFCA90-2B7E-4F4E-BF95-9088BD504258}" type="pres">
      <dgm:prSet presAssocID="{8E16B94F-1208-8D4B-83FB-BB1EA6FDD9D8}" presName="text" presStyleLbl="fgAcc0" presStyleIdx="1" presStyleCnt="3">
        <dgm:presLayoutVars>
          <dgm:chPref val="3"/>
        </dgm:presLayoutVars>
      </dgm:prSet>
      <dgm:spPr/>
    </dgm:pt>
    <dgm:pt modelId="{4AA058F8-1B0A-564E-BA7B-97D0B63A1991}" type="pres">
      <dgm:prSet presAssocID="{8E16B94F-1208-8D4B-83FB-BB1EA6FDD9D8}" presName="hierChild2" presStyleCnt="0"/>
      <dgm:spPr/>
    </dgm:pt>
    <dgm:pt modelId="{59F3A062-E716-CE4D-BA72-6F2C72563FB1}" type="pres">
      <dgm:prSet presAssocID="{46B19DD6-BE8A-954E-9F7F-FD78EB3D23C4}" presName="hierRoot1" presStyleCnt="0"/>
      <dgm:spPr/>
    </dgm:pt>
    <dgm:pt modelId="{3BFB0466-07C8-5E4E-AF0C-7929EBB0A330}" type="pres">
      <dgm:prSet presAssocID="{46B19DD6-BE8A-954E-9F7F-FD78EB3D23C4}" presName="composite" presStyleCnt="0"/>
      <dgm:spPr/>
    </dgm:pt>
    <dgm:pt modelId="{84F72D97-E329-9F40-A689-57ABCDA090F4}" type="pres">
      <dgm:prSet presAssocID="{46B19DD6-BE8A-954E-9F7F-FD78EB3D23C4}" presName="background" presStyleLbl="node0" presStyleIdx="2" presStyleCnt="3"/>
      <dgm:spPr/>
    </dgm:pt>
    <dgm:pt modelId="{E19C1DF0-D965-DC4B-B0CF-EC669993BB62}" type="pres">
      <dgm:prSet presAssocID="{46B19DD6-BE8A-954E-9F7F-FD78EB3D23C4}" presName="text" presStyleLbl="fgAcc0" presStyleIdx="2" presStyleCnt="3" custLinFactNeighborX="0" custLinFactNeighborY="1106">
        <dgm:presLayoutVars>
          <dgm:chPref val="3"/>
        </dgm:presLayoutVars>
      </dgm:prSet>
      <dgm:spPr/>
    </dgm:pt>
    <dgm:pt modelId="{0367C0CC-D7FE-9C41-A5F1-7001C66540BF}" type="pres">
      <dgm:prSet presAssocID="{46B19DD6-BE8A-954E-9F7F-FD78EB3D23C4}" presName="hierChild2" presStyleCnt="0"/>
      <dgm:spPr/>
    </dgm:pt>
  </dgm:ptLst>
  <dgm:cxnLst>
    <dgm:cxn modelId="{F4501C73-5AC5-9344-8724-B8E3A97EDA5B}" srcId="{3FFC978E-9A7A-47F4-9400-2883B3793FF2}" destId="{8E16B94F-1208-8D4B-83FB-BB1EA6FDD9D8}" srcOrd="1" destOrd="0" parTransId="{6F12B5FC-575A-1843-8188-543A21FB134F}" sibTransId="{1396D309-194D-E642-9EA1-CA7D84CB4FDE}"/>
    <dgm:cxn modelId="{9D88A5A7-18EF-874F-9DF4-53B81B3C7B3A}" type="presOf" srcId="{46B19DD6-BE8A-954E-9F7F-FD78EB3D23C4}" destId="{E19C1DF0-D965-DC4B-B0CF-EC669993BB62}" srcOrd="0" destOrd="0" presId="urn:microsoft.com/office/officeart/2005/8/layout/hierarchy1"/>
    <dgm:cxn modelId="{538EAABA-B837-3040-8E36-13986AAAA576}" type="presOf" srcId="{8E16B94F-1208-8D4B-83FB-BB1EA6FDD9D8}" destId="{64BFCA90-2B7E-4F4E-BF95-9088BD504258}" srcOrd="0" destOrd="0" presId="urn:microsoft.com/office/officeart/2005/8/layout/hierarchy1"/>
    <dgm:cxn modelId="{0A9A90BE-23F6-F644-8997-2D8B37363AC4}" type="presOf" srcId="{08FB6DE8-0EE6-4745-A0D3-3C49A56431A2}" destId="{70339BBC-0327-244F-BA00-EE2749F81ECB}" srcOrd="0" destOrd="0" presId="urn:microsoft.com/office/officeart/2005/8/layout/hierarchy1"/>
    <dgm:cxn modelId="{1C2AB8C3-73C5-F146-B610-EC9651B12030}" srcId="{3FFC978E-9A7A-47F4-9400-2883B3793FF2}" destId="{08FB6DE8-0EE6-4745-A0D3-3C49A56431A2}" srcOrd="0" destOrd="0" parTransId="{E966E697-0F1B-3947-84F3-502B7A8005FE}" sibTransId="{78E3FEFB-C229-9E4C-A0DC-7F79836D2EB8}"/>
    <dgm:cxn modelId="{B79A9DC5-7C8F-4C45-BD00-B34C33E7CDE7}" srcId="{3FFC978E-9A7A-47F4-9400-2883B3793FF2}" destId="{46B19DD6-BE8A-954E-9F7F-FD78EB3D23C4}" srcOrd="2" destOrd="0" parTransId="{0348F471-0EBB-8A41-AF0B-9AB200E3892B}" sibTransId="{35D2004D-4309-E543-AC3D-74211D73CA5D}"/>
    <dgm:cxn modelId="{8D1B17F2-927A-F142-A0C8-82ED120DB18E}" type="presOf" srcId="{3FFC978E-9A7A-47F4-9400-2883B3793FF2}" destId="{98699D69-2982-5742-86A6-26A46030E3CC}" srcOrd="0" destOrd="0" presId="urn:microsoft.com/office/officeart/2005/8/layout/hierarchy1"/>
    <dgm:cxn modelId="{DC99978D-BDC4-B14F-A180-17940CFC9B42}" type="presParOf" srcId="{98699D69-2982-5742-86A6-26A46030E3CC}" destId="{536252DE-0530-834C-A911-E170ACC77E7E}" srcOrd="0" destOrd="0" presId="urn:microsoft.com/office/officeart/2005/8/layout/hierarchy1"/>
    <dgm:cxn modelId="{0FABEEF4-C2A0-F242-A475-A532066235F4}" type="presParOf" srcId="{536252DE-0530-834C-A911-E170ACC77E7E}" destId="{3504A5D7-F3F9-A449-AF19-AE04DBC3B412}" srcOrd="0" destOrd="0" presId="urn:microsoft.com/office/officeart/2005/8/layout/hierarchy1"/>
    <dgm:cxn modelId="{1C497268-B48F-354C-B202-607E4AC0F123}" type="presParOf" srcId="{3504A5D7-F3F9-A449-AF19-AE04DBC3B412}" destId="{DC924977-5184-B344-82C9-627B5460A182}" srcOrd="0" destOrd="0" presId="urn:microsoft.com/office/officeart/2005/8/layout/hierarchy1"/>
    <dgm:cxn modelId="{3509F18D-C227-B44E-8F98-B23259F6CBDC}" type="presParOf" srcId="{3504A5D7-F3F9-A449-AF19-AE04DBC3B412}" destId="{70339BBC-0327-244F-BA00-EE2749F81ECB}" srcOrd="1" destOrd="0" presId="urn:microsoft.com/office/officeart/2005/8/layout/hierarchy1"/>
    <dgm:cxn modelId="{C14619BB-B4C7-1444-957E-87D2EEEF621B}" type="presParOf" srcId="{536252DE-0530-834C-A911-E170ACC77E7E}" destId="{87D5CDC6-F07F-BF4E-9358-C07FFDFF6E4F}" srcOrd="1" destOrd="0" presId="urn:microsoft.com/office/officeart/2005/8/layout/hierarchy1"/>
    <dgm:cxn modelId="{24CDC9D1-C4A7-6348-9CFB-0734FB42006E}" type="presParOf" srcId="{98699D69-2982-5742-86A6-26A46030E3CC}" destId="{CF2B3F5E-2558-984D-B837-8477187F9F4E}" srcOrd="1" destOrd="0" presId="urn:microsoft.com/office/officeart/2005/8/layout/hierarchy1"/>
    <dgm:cxn modelId="{29A8F03F-F370-DC46-8650-DA218C99FC08}" type="presParOf" srcId="{CF2B3F5E-2558-984D-B837-8477187F9F4E}" destId="{38E43319-3ECC-4B4F-82D5-24DF243695F2}" srcOrd="0" destOrd="0" presId="urn:microsoft.com/office/officeart/2005/8/layout/hierarchy1"/>
    <dgm:cxn modelId="{7EF43285-634B-F548-AB50-5DEDA483B12A}" type="presParOf" srcId="{38E43319-3ECC-4B4F-82D5-24DF243695F2}" destId="{5AAAA5D1-9FE4-5646-B291-65BB3FDEAB56}" srcOrd="0" destOrd="0" presId="urn:microsoft.com/office/officeart/2005/8/layout/hierarchy1"/>
    <dgm:cxn modelId="{78E6906D-A8A0-9C4D-8BB7-75D825027B11}" type="presParOf" srcId="{38E43319-3ECC-4B4F-82D5-24DF243695F2}" destId="{64BFCA90-2B7E-4F4E-BF95-9088BD504258}" srcOrd="1" destOrd="0" presId="urn:microsoft.com/office/officeart/2005/8/layout/hierarchy1"/>
    <dgm:cxn modelId="{5C2E043C-326F-9446-B95B-D4C3A937BEAE}" type="presParOf" srcId="{CF2B3F5E-2558-984D-B837-8477187F9F4E}" destId="{4AA058F8-1B0A-564E-BA7B-97D0B63A1991}" srcOrd="1" destOrd="0" presId="urn:microsoft.com/office/officeart/2005/8/layout/hierarchy1"/>
    <dgm:cxn modelId="{80208207-7E41-9E4B-B04E-398F32310E73}" type="presParOf" srcId="{98699D69-2982-5742-86A6-26A46030E3CC}" destId="{59F3A062-E716-CE4D-BA72-6F2C72563FB1}" srcOrd="2" destOrd="0" presId="urn:microsoft.com/office/officeart/2005/8/layout/hierarchy1"/>
    <dgm:cxn modelId="{BBC96ACB-6CE6-6745-B9A4-83374D42B0DF}" type="presParOf" srcId="{59F3A062-E716-CE4D-BA72-6F2C72563FB1}" destId="{3BFB0466-07C8-5E4E-AF0C-7929EBB0A330}" srcOrd="0" destOrd="0" presId="urn:microsoft.com/office/officeart/2005/8/layout/hierarchy1"/>
    <dgm:cxn modelId="{638AC305-CA6B-6C49-9646-2CF2A61CAA5C}" type="presParOf" srcId="{3BFB0466-07C8-5E4E-AF0C-7929EBB0A330}" destId="{84F72D97-E329-9F40-A689-57ABCDA090F4}" srcOrd="0" destOrd="0" presId="urn:microsoft.com/office/officeart/2005/8/layout/hierarchy1"/>
    <dgm:cxn modelId="{C791FD85-34EB-544E-9349-AE46F094825E}" type="presParOf" srcId="{3BFB0466-07C8-5E4E-AF0C-7929EBB0A330}" destId="{E19C1DF0-D965-DC4B-B0CF-EC669993BB62}" srcOrd="1" destOrd="0" presId="urn:microsoft.com/office/officeart/2005/8/layout/hierarchy1"/>
    <dgm:cxn modelId="{22555FC8-C7DC-CF45-8DDE-DC4CA334E60F}" type="presParOf" srcId="{59F3A062-E716-CE4D-BA72-6F2C72563FB1}" destId="{0367C0CC-D7FE-9C41-A5F1-7001C66540B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15E9BB-447D-4B3E-8322-25695C5B14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E116A86-99E7-495C-A0C5-D7F40E48714E}">
      <dgm:prSet/>
      <dgm:spPr/>
      <dgm:t>
        <a:bodyPr/>
        <a:lstStyle/>
        <a:p>
          <a:r>
            <a:rPr lang="en-US"/>
            <a:t>Develop communities that are intellectually open and reflective but that pays attention to structure and ritual. </a:t>
          </a:r>
        </a:p>
      </dgm:t>
    </dgm:pt>
    <dgm:pt modelId="{2FB54724-2930-4335-BEBD-9E42E9CF97B8}" type="parTrans" cxnId="{08B6713D-7541-4B52-AD89-5A80B6A5C6CF}">
      <dgm:prSet/>
      <dgm:spPr/>
      <dgm:t>
        <a:bodyPr/>
        <a:lstStyle/>
        <a:p>
          <a:endParaRPr lang="en-US"/>
        </a:p>
      </dgm:t>
    </dgm:pt>
    <dgm:pt modelId="{AE852C50-69E0-45AE-8768-19F51D6C0D90}" type="sibTrans" cxnId="{08B6713D-7541-4B52-AD89-5A80B6A5C6CF}">
      <dgm:prSet/>
      <dgm:spPr/>
      <dgm:t>
        <a:bodyPr/>
        <a:lstStyle/>
        <a:p>
          <a:endParaRPr lang="en-US"/>
        </a:p>
      </dgm:t>
    </dgm:pt>
    <dgm:pt modelId="{44A6835B-DFDB-46F2-84B2-80E15DDB09FB}">
      <dgm:prSet/>
      <dgm:spPr/>
      <dgm:t>
        <a:bodyPr/>
        <a:lstStyle/>
        <a:p>
          <a:r>
            <a:rPr lang="en-US"/>
            <a:t>Common to hear conversation about hospitality, inclusiveness, and spiritual practice. </a:t>
          </a:r>
        </a:p>
      </dgm:t>
    </dgm:pt>
    <dgm:pt modelId="{928B4807-3252-4086-9951-A925BE6C7473}" type="parTrans" cxnId="{AFE4CEFC-73B6-447C-9516-D5C24A1748F2}">
      <dgm:prSet/>
      <dgm:spPr/>
      <dgm:t>
        <a:bodyPr/>
        <a:lstStyle/>
        <a:p>
          <a:endParaRPr lang="en-US"/>
        </a:p>
      </dgm:t>
    </dgm:pt>
    <dgm:pt modelId="{BB2CF0ED-EE72-4245-90E6-ABA952FE0E94}" type="sibTrans" cxnId="{AFE4CEFC-73B6-447C-9516-D5C24A1748F2}">
      <dgm:prSet/>
      <dgm:spPr/>
      <dgm:t>
        <a:bodyPr/>
        <a:lstStyle/>
        <a:p>
          <a:endParaRPr lang="en-US"/>
        </a:p>
      </dgm:t>
    </dgm:pt>
    <dgm:pt modelId="{663FD763-16AA-4E2D-B9BC-D36A67B9552B}">
      <dgm:prSet/>
      <dgm:spPr/>
      <dgm:t>
        <a:bodyPr/>
        <a:lstStyle/>
        <a:p>
          <a:r>
            <a:rPr lang="en-US" dirty="0"/>
            <a:t>Comfortable with the unique spiritual path each individual must follow but believe that there are important patterns to spiritual practice. </a:t>
          </a:r>
        </a:p>
      </dgm:t>
    </dgm:pt>
    <dgm:pt modelId="{A32514ED-366F-42BF-A382-E647F212F74D}" type="parTrans" cxnId="{D315979C-902A-48D9-A8F5-C70F6EFBC893}">
      <dgm:prSet/>
      <dgm:spPr/>
      <dgm:t>
        <a:bodyPr/>
        <a:lstStyle/>
        <a:p>
          <a:endParaRPr lang="en-US"/>
        </a:p>
      </dgm:t>
    </dgm:pt>
    <dgm:pt modelId="{EF638A81-291E-4A9A-96EF-7F21B506EB09}" type="sibTrans" cxnId="{D315979C-902A-48D9-A8F5-C70F6EFBC893}">
      <dgm:prSet/>
      <dgm:spPr/>
      <dgm:t>
        <a:bodyPr/>
        <a:lstStyle/>
        <a:p>
          <a:endParaRPr lang="en-US"/>
        </a:p>
      </dgm:t>
    </dgm:pt>
    <dgm:pt modelId="{B6F5169C-6380-4AEE-B36E-A239E78B638F}">
      <dgm:prSet/>
      <dgm:spPr/>
      <dgm:t>
        <a:bodyPr/>
        <a:lstStyle/>
        <a:p>
          <a:r>
            <a:rPr lang="en-US"/>
            <a:t>Uniquely equipped to focus on ministries of healing-often engaged in front line work-when the community is warm and hospitable, it can be a haven for those in need of healing or recovery. </a:t>
          </a:r>
        </a:p>
      </dgm:t>
    </dgm:pt>
    <dgm:pt modelId="{D0294EED-FCA9-4A3D-B2B0-88596B09D67B}" type="parTrans" cxnId="{34132507-7952-4718-86F9-D4ECC7A32A9B}">
      <dgm:prSet/>
      <dgm:spPr/>
      <dgm:t>
        <a:bodyPr/>
        <a:lstStyle/>
        <a:p>
          <a:endParaRPr lang="en-US"/>
        </a:p>
      </dgm:t>
    </dgm:pt>
    <dgm:pt modelId="{2024FD31-1A1A-4BB6-B00A-E04ED3F4CA3A}" type="sibTrans" cxnId="{34132507-7952-4718-86F9-D4ECC7A32A9B}">
      <dgm:prSet/>
      <dgm:spPr/>
      <dgm:t>
        <a:bodyPr/>
        <a:lstStyle/>
        <a:p>
          <a:endParaRPr lang="en-US"/>
        </a:p>
      </dgm:t>
    </dgm:pt>
    <dgm:pt modelId="{B3E94F46-D393-4B00-A4EF-8FAC0FCA1F3A}">
      <dgm:prSet/>
      <dgm:spPr/>
      <dgm:t>
        <a:bodyPr/>
        <a:lstStyle/>
        <a:p>
          <a:r>
            <a:rPr lang="en-US"/>
            <a:t>Prepares members to deal with the harshness of cultural and political realities in ministry. </a:t>
          </a:r>
        </a:p>
      </dgm:t>
    </dgm:pt>
    <dgm:pt modelId="{C7A53346-5B89-4EF0-9D49-77158D853D0E}" type="parTrans" cxnId="{F781C1F6-9F36-4DD5-9601-B14E28ED6C40}">
      <dgm:prSet/>
      <dgm:spPr/>
      <dgm:t>
        <a:bodyPr/>
        <a:lstStyle/>
        <a:p>
          <a:endParaRPr lang="en-US"/>
        </a:p>
      </dgm:t>
    </dgm:pt>
    <dgm:pt modelId="{AB8E14A9-1204-417A-91A9-492D734F9948}" type="sibTrans" cxnId="{F781C1F6-9F36-4DD5-9601-B14E28ED6C40}">
      <dgm:prSet/>
      <dgm:spPr/>
      <dgm:t>
        <a:bodyPr/>
        <a:lstStyle/>
        <a:p>
          <a:endParaRPr lang="en-US"/>
        </a:p>
      </dgm:t>
    </dgm:pt>
    <dgm:pt modelId="{D8122A57-151E-C34F-822B-9F943F84597C}" type="pres">
      <dgm:prSet presAssocID="{6415E9BB-447D-4B3E-8322-25695C5B1420}" presName="linear" presStyleCnt="0">
        <dgm:presLayoutVars>
          <dgm:animLvl val="lvl"/>
          <dgm:resizeHandles val="exact"/>
        </dgm:presLayoutVars>
      </dgm:prSet>
      <dgm:spPr/>
    </dgm:pt>
    <dgm:pt modelId="{1DADDF5E-AECF-D845-879E-DC9E0FDAEC54}" type="pres">
      <dgm:prSet presAssocID="{CE116A86-99E7-495C-A0C5-D7F40E48714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DAF4CE7-B580-4647-ABCB-9076AF18D446}" type="pres">
      <dgm:prSet presAssocID="{AE852C50-69E0-45AE-8768-19F51D6C0D90}" presName="spacer" presStyleCnt="0"/>
      <dgm:spPr/>
    </dgm:pt>
    <dgm:pt modelId="{42165210-B10A-8A40-89B0-ACD377BE82A8}" type="pres">
      <dgm:prSet presAssocID="{44A6835B-DFDB-46F2-84B2-80E15DDB09F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0472F3C-122C-2146-BC4B-E00B348E17DC}" type="pres">
      <dgm:prSet presAssocID="{BB2CF0ED-EE72-4245-90E6-ABA952FE0E94}" presName="spacer" presStyleCnt="0"/>
      <dgm:spPr/>
    </dgm:pt>
    <dgm:pt modelId="{422213C6-2EEB-9E43-9DF9-67AEEDAA976A}" type="pres">
      <dgm:prSet presAssocID="{663FD763-16AA-4E2D-B9BC-D36A67B9552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7B301B1-A1E2-684E-90C5-9849A96C3030}" type="pres">
      <dgm:prSet presAssocID="{EF638A81-291E-4A9A-96EF-7F21B506EB09}" presName="spacer" presStyleCnt="0"/>
      <dgm:spPr/>
    </dgm:pt>
    <dgm:pt modelId="{2CC0CD8C-23FB-7545-AE38-BCDC987FA880}" type="pres">
      <dgm:prSet presAssocID="{B6F5169C-6380-4AEE-B36E-A239E78B638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F4FCDC9-2CC3-864C-BB19-72FDB52AECC1}" type="pres">
      <dgm:prSet presAssocID="{2024FD31-1A1A-4BB6-B00A-E04ED3F4CA3A}" presName="spacer" presStyleCnt="0"/>
      <dgm:spPr/>
    </dgm:pt>
    <dgm:pt modelId="{B1D5632B-F821-D94A-8392-05819C065B02}" type="pres">
      <dgm:prSet presAssocID="{B3E94F46-D393-4B00-A4EF-8FAC0FCA1F3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4132507-7952-4718-86F9-D4ECC7A32A9B}" srcId="{6415E9BB-447D-4B3E-8322-25695C5B1420}" destId="{B6F5169C-6380-4AEE-B36E-A239E78B638F}" srcOrd="3" destOrd="0" parTransId="{D0294EED-FCA9-4A3D-B2B0-88596B09D67B}" sibTransId="{2024FD31-1A1A-4BB6-B00A-E04ED3F4CA3A}"/>
    <dgm:cxn modelId="{8E443423-45FB-C24A-83D7-8E46A0A12ECC}" type="presOf" srcId="{CE116A86-99E7-495C-A0C5-D7F40E48714E}" destId="{1DADDF5E-AECF-D845-879E-DC9E0FDAEC54}" srcOrd="0" destOrd="0" presId="urn:microsoft.com/office/officeart/2005/8/layout/vList2"/>
    <dgm:cxn modelId="{08B6713D-7541-4B52-AD89-5A80B6A5C6CF}" srcId="{6415E9BB-447D-4B3E-8322-25695C5B1420}" destId="{CE116A86-99E7-495C-A0C5-D7F40E48714E}" srcOrd="0" destOrd="0" parTransId="{2FB54724-2930-4335-BEBD-9E42E9CF97B8}" sibTransId="{AE852C50-69E0-45AE-8768-19F51D6C0D90}"/>
    <dgm:cxn modelId="{33D38040-0F44-1647-BFB8-23EACA5D4641}" type="presOf" srcId="{6415E9BB-447D-4B3E-8322-25695C5B1420}" destId="{D8122A57-151E-C34F-822B-9F943F84597C}" srcOrd="0" destOrd="0" presId="urn:microsoft.com/office/officeart/2005/8/layout/vList2"/>
    <dgm:cxn modelId="{B87F4E5B-A59D-DF4A-83FC-0BBCC3FDF24F}" type="presOf" srcId="{44A6835B-DFDB-46F2-84B2-80E15DDB09FB}" destId="{42165210-B10A-8A40-89B0-ACD377BE82A8}" srcOrd="0" destOrd="0" presId="urn:microsoft.com/office/officeart/2005/8/layout/vList2"/>
    <dgm:cxn modelId="{6EEBCC54-DBFE-5143-8F6C-2509673183E9}" type="presOf" srcId="{B3E94F46-D393-4B00-A4EF-8FAC0FCA1F3A}" destId="{B1D5632B-F821-D94A-8392-05819C065B02}" srcOrd="0" destOrd="0" presId="urn:microsoft.com/office/officeart/2005/8/layout/vList2"/>
    <dgm:cxn modelId="{D315979C-902A-48D9-A8F5-C70F6EFBC893}" srcId="{6415E9BB-447D-4B3E-8322-25695C5B1420}" destId="{663FD763-16AA-4E2D-B9BC-D36A67B9552B}" srcOrd="2" destOrd="0" parTransId="{A32514ED-366F-42BF-A382-E647F212F74D}" sibTransId="{EF638A81-291E-4A9A-96EF-7F21B506EB09}"/>
    <dgm:cxn modelId="{A0C7F3C0-FEB8-E749-98A1-6CFB70702503}" type="presOf" srcId="{B6F5169C-6380-4AEE-B36E-A239E78B638F}" destId="{2CC0CD8C-23FB-7545-AE38-BCDC987FA880}" srcOrd="0" destOrd="0" presId="urn:microsoft.com/office/officeart/2005/8/layout/vList2"/>
    <dgm:cxn modelId="{A7CA33EE-68FC-174D-B0CC-2166BE9F9D33}" type="presOf" srcId="{663FD763-16AA-4E2D-B9BC-D36A67B9552B}" destId="{422213C6-2EEB-9E43-9DF9-67AEEDAA976A}" srcOrd="0" destOrd="0" presId="urn:microsoft.com/office/officeart/2005/8/layout/vList2"/>
    <dgm:cxn modelId="{F781C1F6-9F36-4DD5-9601-B14E28ED6C40}" srcId="{6415E9BB-447D-4B3E-8322-25695C5B1420}" destId="{B3E94F46-D393-4B00-A4EF-8FAC0FCA1F3A}" srcOrd="4" destOrd="0" parTransId="{C7A53346-5B89-4EF0-9D49-77158D853D0E}" sibTransId="{AB8E14A9-1204-417A-91A9-492D734F9948}"/>
    <dgm:cxn modelId="{AFE4CEFC-73B6-447C-9516-D5C24A1748F2}" srcId="{6415E9BB-447D-4B3E-8322-25695C5B1420}" destId="{44A6835B-DFDB-46F2-84B2-80E15DDB09FB}" srcOrd="1" destOrd="0" parTransId="{928B4807-3252-4086-9951-A925BE6C7473}" sibTransId="{BB2CF0ED-EE72-4245-90E6-ABA952FE0E94}"/>
    <dgm:cxn modelId="{1D21E9FC-7773-FD42-B216-FF00C5B9F621}" type="presParOf" srcId="{D8122A57-151E-C34F-822B-9F943F84597C}" destId="{1DADDF5E-AECF-D845-879E-DC9E0FDAEC54}" srcOrd="0" destOrd="0" presId="urn:microsoft.com/office/officeart/2005/8/layout/vList2"/>
    <dgm:cxn modelId="{52CD1115-B368-C84E-A6D8-7D44750B166D}" type="presParOf" srcId="{D8122A57-151E-C34F-822B-9F943F84597C}" destId="{4DAF4CE7-B580-4647-ABCB-9076AF18D446}" srcOrd="1" destOrd="0" presId="urn:microsoft.com/office/officeart/2005/8/layout/vList2"/>
    <dgm:cxn modelId="{59AA5D2B-23C7-B944-904A-E27DC02A25DF}" type="presParOf" srcId="{D8122A57-151E-C34F-822B-9F943F84597C}" destId="{42165210-B10A-8A40-89B0-ACD377BE82A8}" srcOrd="2" destOrd="0" presId="urn:microsoft.com/office/officeart/2005/8/layout/vList2"/>
    <dgm:cxn modelId="{63EDC8F9-5132-8C45-8DD5-EA4354004B1F}" type="presParOf" srcId="{D8122A57-151E-C34F-822B-9F943F84597C}" destId="{90472F3C-122C-2146-BC4B-E00B348E17DC}" srcOrd="3" destOrd="0" presId="urn:microsoft.com/office/officeart/2005/8/layout/vList2"/>
    <dgm:cxn modelId="{127ADF87-70C5-ED41-B6F2-9A22FD4893A9}" type="presParOf" srcId="{D8122A57-151E-C34F-822B-9F943F84597C}" destId="{422213C6-2EEB-9E43-9DF9-67AEEDAA976A}" srcOrd="4" destOrd="0" presId="urn:microsoft.com/office/officeart/2005/8/layout/vList2"/>
    <dgm:cxn modelId="{80235FF5-16AC-6340-9487-D4CBB23F5AC0}" type="presParOf" srcId="{D8122A57-151E-C34F-822B-9F943F84597C}" destId="{37B301B1-A1E2-684E-90C5-9849A96C3030}" srcOrd="5" destOrd="0" presId="urn:microsoft.com/office/officeart/2005/8/layout/vList2"/>
    <dgm:cxn modelId="{8A278DA2-88ED-DA46-9FD4-41BBCFE25E54}" type="presParOf" srcId="{D8122A57-151E-C34F-822B-9F943F84597C}" destId="{2CC0CD8C-23FB-7545-AE38-BCDC987FA880}" srcOrd="6" destOrd="0" presId="urn:microsoft.com/office/officeart/2005/8/layout/vList2"/>
    <dgm:cxn modelId="{718C3D2F-4B22-1A47-BA18-BF6C1E65788C}" type="presParOf" srcId="{D8122A57-151E-C34F-822B-9F943F84597C}" destId="{FF4FCDC9-2CC3-864C-BB19-72FDB52AECC1}" srcOrd="7" destOrd="0" presId="urn:microsoft.com/office/officeart/2005/8/layout/vList2"/>
    <dgm:cxn modelId="{024B138A-9AE9-EE41-A183-671ED9CA861D}" type="presParOf" srcId="{D8122A57-151E-C34F-822B-9F943F84597C}" destId="{B1D5632B-F821-D94A-8392-05819C065B0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819BB3-6CC6-5347-8D98-684F4DE920B5}" type="doc">
      <dgm:prSet loTypeId="urn:microsoft.com/office/officeart/2009/layout/CircleArrowProcess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BD49A8-2A2F-7C45-9583-10ED3FCA93A8}">
      <dgm:prSet phldrT="[Text]" custT="1"/>
      <dgm:spPr/>
      <dgm:t>
        <a:bodyPr/>
        <a:lstStyle/>
        <a:p>
          <a:r>
            <a:rPr lang="en-US" sz="1800" dirty="0"/>
            <a:t>How do we think about how our worship can adapt for those we want to reach?</a:t>
          </a:r>
        </a:p>
      </dgm:t>
    </dgm:pt>
    <dgm:pt modelId="{69CFC114-48EF-C042-B952-952C1C2FCAEC}" type="parTrans" cxnId="{5913CAAC-9057-9142-A80E-B831CC5F66DF}">
      <dgm:prSet/>
      <dgm:spPr/>
      <dgm:t>
        <a:bodyPr/>
        <a:lstStyle/>
        <a:p>
          <a:endParaRPr lang="en-US"/>
        </a:p>
      </dgm:t>
    </dgm:pt>
    <dgm:pt modelId="{E81130FC-0AEF-B040-AB31-E764973927C6}" type="sibTrans" cxnId="{5913CAAC-9057-9142-A80E-B831CC5F66DF}">
      <dgm:prSet/>
      <dgm:spPr/>
      <dgm:t>
        <a:bodyPr/>
        <a:lstStyle/>
        <a:p>
          <a:endParaRPr lang="en-US"/>
        </a:p>
      </dgm:t>
    </dgm:pt>
    <dgm:pt modelId="{BD5971ED-76BA-5A43-9874-1A3AF2DE2FD3}">
      <dgm:prSet phldrT="[Text]" custT="1"/>
      <dgm:spPr/>
      <dgm:t>
        <a:bodyPr/>
        <a:lstStyle/>
        <a:p>
          <a:r>
            <a:rPr lang="en-US" sz="1600" dirty="0"/>
            <a:t>Review ministry opportunities and gift discernment </a:t>
          </a:r>
        </a:p>
      </dgm:t>
    </dgm:pt>
    <dgm:pt modelId="{EEF5BF2B-32D8-A446-9CF8-54CF5D8EA52A}" type="parTrans" cxnId="{36B77590-0F9D-E148-8351-0DFF4D7FD30E}">
      <dgm:prSet/>
      <dgm:spPr/>
      <dgm:t>
        <a:bodyPr/>
        <a:lstStyle/>
        <a:p>
          <a:endParaRPr lang="en-US"/>
        </a:p>
      </dgm:t>
    </dgm:pt>
    <dgm:pt modelId="{D0BF9BF2-93C5-8D44-ABE7-6EB603A1113B}" type="sibTrans" cxnId="{36B77590-0F9D-E148-8351-0DFF4D7FD30E}">
      <dgm:prSet/>
      <dgm:spPr/>
      <dgm:t>
        <a:bodyPr/>
        <a:lstStyle/>
        <a:p>
          <a:endParaRPr lang="en-US"/>
        </a:p>
      </dgm:t>
    </dgm:pt>
    <dgm:pt modelId="{EFA32217-EA4A-D34A-8B41-CDE520B3CE59}">
      <dgm:prSet phldrT="[Text]" custT="1"/>
      <dgm:spPr/>
      <dgm:t>
        <a:bodyPr/>
        <a:lstStyle/>
        <a:p>
          <a:r>
            <a:rPr lang="en-US" sz="1800" dirty="0"/>
            <a:t>What are members wanting in the programming that will be fulfilling</a:t>
          </a:r>
        </a:p>
      </dgm:t>
    </dgm:pt>
    <dgm:pt modelId="{0868F1C9-E136-B548-802B-9AC4DB44C832}" type="parTrans" cxnId="{DE816CDF-DE52-F440-B6F8-CFD06F26E321}">
      <dgm:prSet/>
      <dgm:spPr/>
      <dgm:t>
        <a:bodyPr/>
        <a:lstStyle/>
        <a:p>
          <a:endParaRPr lang="en-US"/>
        </a:p>
      </dgm:t>
    </dgm:pt>
    <dgm:pt modelId="{1E789B98-8ED3-0148-ADFF-5193DEBE0148}" type="sibTrans" cxnId="{DE816CDF-DE52-F440-B6F8-CFD06F26E321}">
      <dgm:prSet/>
      <dgm:spPr/>
      <dgm:t>
        <a:bodyPr/>
        <a:lstStyle/>
        <a:p>
          <a:endParaRPr lang="en-US"/>
        </a:p>
      </dgm:t>
    </dgm:pt>
    <dgm:pt modelId="{EA9BA1C1-3CCE-7E42-9430-0045A5B779BC}" type="pres">
      <dgm:prSet presAssocID="{94819BB3-6CC6-5347-8D98-684F4DE920B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7E2A99B-F510-604F-A4AB-77A6CE196F99}" type="pres">
      <dgm:prSet presAssocID="{7EBD49A8-2A2F-7C45-9583-10ED3FCA93A8}" presName="Accent1" presStyleCnt="0"/>
      <dgm:spPr/>
    </dgm:pt>
    <dgm:pt modelId="{D502AC40-FE5D-9648-A954-01860D15DBF8}" type="pres">
      <dgm:prSet presAssocID="{7EBD49A8-2A2F-7C45-9583-10ED3FCA93A8}" presName="Accent" presStyleLbl="node1" presStyleIdx="0" presStyleCnt="3"/>
      <dgm:spPr>
        <a:gradFill rotWithShape="0">
          <a:gsLst>
            <a:gs pos="0">
              <a:srgbClr val="92D05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</dgm:pt>
    <dgm:pt modelId="{B75BCBED-89A6-6F4F-8098-205F5CD15FEC}" type="pres">
      <dgm:prSet presAssocID="{7EBD49A8-2A2F-7C45-9583-10ED3FCA93A8}" presName="Parent1" presStyleLbl="revTx" presStyleIdx="0" presStyleCnt="3" custScaleY="160394" custLinFactNeighborX="2274" custLinFactNeighborY="-11134">
        <dgm:presLayoutVars>
          <dgm:chMax val="1"/>
          <dgm:chPref val="1"/>
          <dgm:bulletEnabled val="1"/>
        </dgm:presLayoutVars>
      </dgm:prSet>
      <dgm:spPr/>
    </dgm:pt>
    <dgm:pt modelId="{8EBAAE3C-659D-A049-9240-DD02E761B08A}" type="pres">
      <dgm:prSet presAssocID="{BD5971ED-76BA-5A43-9874-1A3AF2DE2FD3}" presName="Accent2" presStyleCnt="0"/>
      <dgm:spPr/>
    </dgm:pt>
    <dgm:pt modelId="{49FE7BB1-B3BB-2145-990D-46A8B32768BF}" type="pres">
      <dgm:prSet presAssocID="{BD5971ED-76BA-5A43-9874-1A3AF2DE2FD3}" presName="Accent" presStyleLbl="node1" presStyleIdx="1" presStyleCnt="3"/>
      <dgm:spPr>
        <a:gradFill rotWithShape="0">
          <a:gsLst>
            <a:gs pos="0">
              <a:srgbClr val="92D05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</dgm:pt>
    <dgm:pt modelId="{D050F40B-AAD1-A649-B80C-E9CD06FA7332}" type="pres">
      <dgm:prSet presAssocID="{BD5971ED-76BA-5A43-9874-1A3AF2DE2FD3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6A8D30EB-0954-FD4F-BA25-A8A322C6B8FE}" type="pres">
      <dgm:prSet presAssocID="{EFA32217-EA4A-D34A-8B41-CDE520B3CE59}" presName="Accent3" presStyleCnt="0"/>
      <dgm:spPr/>
    </dgm:pt>
    <dgm:pt modelId="{12845607-624A-6E42-9E8C-777CE257113D}" type="pres">
      <dgm:prSet presAssocID="{EFA32217-EA4A-D34A-8B41-CDE520B3CE59}" presName="Accent" presStyleLbl="node1" presStyleIdx="2" presStyleCnt="3"/>
      <dgm:spPr>
        <a:gradFill rotWithShape="0">
          <a:gsLst>
            <a:gs pos="0">
              <a:srgbClr val="92D05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</dgm:pt>
    <dgm:pt modelId="{E3A31733-3805-094D-A4C0-85E725A752EA}" type="pres">
      <dgm:prSet presAssocID="{EFA32217-EA4A-D34A-8B41-CDE520B3CE5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6E13B19-38D3-4848-82F9-4F4F56600877}" type="presOf" srcId="{94819BB3-6CC6-5347-8D98-684F4DE920B5}" destId="{EA9BA1C1-3CCE-7E42-9430-0045A5B779BC}" srcOrd="0" destOrd="0" presId="urn:microsoft.com/office/officeart/2009/layout/CircleArrowProcess"/>
    <dgm:cxn modelId="{92831190-D4B2-8C4A-B267-AC04747BEDDE}" type="presOf" srcId="{BD5971ED-76BA-5A43-9874-1A3AF2DE2FD3}" destId="{D050F40B-AAD1-A649-B80C-E9CD06FA7332}" srcOrd="0" destOrd="0" presId="urn:microsoft.com/office/officeart/2009/layout/CircleArrowProcess"/>
    <dgm:cxn modelId="{36B77590-0F9D-E148-8351-0DFF4D7FD30E}" srcId="{94819BB3-6CC6-5347-8D98-684F4DE920B5}" destId="{BD5971ED-76BA-5A43-9874-1A3AF2DE2FD3}" srcOrd="1" destOrd="0" parTransId="{EEF5BF2B-32D8-A446-9CF8-54CF5D8EA52A}" sibTransId="{D0BF9BF2-93C5-8D44-ABE7-6EB603A1113B}"/>
    <dgm:cxn modelId="{5913CAAC-9057-9142-A80E-B831CC5F66DF}" srcId="{94819BB3-6CC6-5347-8D98-684F4DE920B5}" destId="{7EBD49A8-2A2F-7C45-9583-10ED3FCA93A8}" srcOrd="0" destOrd="0" parTransId="{69CFC114-48EF-C042-B952-952C1C2FCAEC}" sibTransId="{E81130FC-0AEF-B040-AB31-E764973927C6}"/>
    <dgm:cxn modelId="{0E3D1CB8-30BE-3148-ADBC-DECACC19D351}" type="presOf" srcId="{EFA32217-EA4A-D34A-8B41-CDE520B3CE59}" destId="{E3A31733-3805-094D-A4C0-85E725A752EA}" srcOrd="0" destOrd="0" presId="urn:microsoft.com/office/officeart/2009/layout/CircleArrowProcess"/>
    <dgm:cxn modelId="{B9B192DC-5DE8-7842-96FB-68F1F88E92B6}" type="presOf" srcId="{7EBD49A8-2A2F-7C45-9583-10ED3FCA93A8}" destId="{B75BCBED-89A6-6F4F-8098-205F5CD15FEC}" srcOrd="0" destOrd="0" presId="urn:microsoft.com/office/officeart/2009/layout/CircleArrowProcess"/>
    <dgm:cxn modelId="{DE816CDF-DE52-F440-B6F8-CFD06F26E321}" srcId="{94819BB3-6CC6-5347-8D98-684F4DE920B5}" destId="{EFA32217-EA4A-D34A-8B41-CDE520B3CE59}" srcOrd="2" destOrd="0" parTransId="{0868F1C9-E136-B548-802B-9AC4DB44C832}" sibTransId="{1E789B98-8ED3-0148-ADFF-5193DEBE0148}"/>
    <dgm:cxn modelId="{994F663D-65F9-E740-AB09-106CD489872E}" type="presParOf" srcId="{EA9BA1C1-3CCE-7E42-9430-0045A5B779BC}" destId="{07E2A99B-F510-604F-A4AB-77A6CE196F99}" srcOrd="0" destOrd="0" presId="urn:microsoft.com/office/officeart/2009/layout/CircleArrowProcess"/>
    <dgm:cxn modelId="{354FE5C4-D39B-0643-8B53-010FE1378632}" type="presParOf" srcId="{07E2A99B-F510-604F-A4AB-77A6CE196F99}" destId="{D502AC40-FE5D-9648-A954-01860D15DBF8}" srcOrd="0" destOrd="0" presId="urn:microsoft.com/office/officeart/2009/layout/CircleArrowProcess"/>
    <dgm:cxn modelId="{3E304104-D2F4-524F-9E4F-5EB5D9052B2E}" type="presParOf" srcId="{EA9BA1C1-3CCE-7E42-9430-0045A5B779BC}" destId="{B75BCBED-89A6-6F4F-8098-205F5CD15FEC}" srcOrd="1" destOrd="0" presId="urn:microsoft.com/office/officeart/2009/layout/CircleArrowProcess"/>
    <dgm:cxn modelId="{594D87B1-FD5F-8E4A-9424-C3D2309B4022}" type="presParOf" srcId="{EA9BA1C1-3CCE-7E42-9430-0045A5B779BC}" destId="{8EBAAE3C-659D-A049-9240-DD02E761B08A}" srcOrd="2" destOrd="0" presId="urn:microsoft.com/office/officeart/2009/layout/CircleArrowProcess"/>
    <dgm:cxn modelId="{7D3DBCA8-C2E5-9245-9257-A78E616BE415}" type="presParOf" srcId="{8EBAAE3C-659D-A049-9240-DD02E761B08A}" destId="{49FE7BB1-B3BB-2145-990D-46A8B32768BF}" srcOrd="0" destOrd="0" presId="urn:microsoft.com/office/officeart/2009/layout/CircleArrowProcess"/>
    <dgm:cxn modelId="{B9971BE6-7A8F-144D-822E-7C0A338D407E}" type="presParOf" srcId="{EA9BA1C1-3CCE-7E42-9430-0045A5B779BC}" destId="{D050F40B-AAD1-A649-B80C-E9CD06FA7332}" srcOrd="3" destOrd="0" presId="urn:microsoft.com/office/officeart/2009/layout/CircleArrowProcess"/>
    <dgm:cxn modelId="{88445BC3-00BB-8A43-970D-156535D8A7A9}" type="presParOf" srcId="{EA9BA1C1-3CCE-7E42-9430-0045A5B779BC}" destId="{6A8D30EB-0954-FD4F-BA25-A8A322C6B8FE}" srcOrd="4" destOrd="0" presId="urn:microsoft.com/office/officeart/2009/layout/CircleArrowProcess"/>
    <dgm:cxn modelId="{08417C07-2A16-FC41-AC17-1B731A83D92D}" type="presParOf" srcId="{6A8D30EB-0954-FD4F-BA25-A8A322C6B8FE}" destId="{12845607-624A-6E42-9E8C-777CE257113D}" srcOrd="0" destOrd="0" presId="urn:microsoft.com/office/officeart/2009/layout/CircleArrowProcess"/>
    <dgm:cxn modelId="{51DF9D10-A755-544B-A1C3-5B109735C40E}" type="presParOf" srcId="{EA9BA1C1-3CCE-7E42-9430-0045A5B779BC}" destId="{E3A31733-3805-094D-A4C0-85E725A752E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EE976-00E2-8843-9F86-D02136DA4F58}">
      <dsp:nvSpPr>
        <dsp:cNvPr id="0" name=""/>
        <dsp:cNvSpPr/>
      </dsp:nvSpPr>
      <dsp:spPr>
        <a:xfrm>
          <a:off x="50560" y="3244351"/>
          <a:ext cx="8100052" cy="829698"/>
        </a:xfrm>
        <a:prstGeom prst="rect">
          <a:avLst/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Start-Up</a:t>
          </a:r>
          <a:r>
            <a:rPr lang="en-US" sz="2900" kern="1200" baseline="0" dirty="0"/>
            <a:t> Plan  (Running Start) </a:t>
          </a:r>
          <a:endParaRPr lang="en-US" sz="2900" kern="1200" dirty="0"/>
        </a:p>
      </dsp:txBody>
      <dsp:txXfrm>
        <a:off x="50560" y="3244351"/>
        <a:ext cx="8100052" cy="829698"/>
      </dsp:txXfrm>
    </dsp:sp>
    <dsp:sp modelId="{0A0B1A18-0777-A84E-B3AF-BFCE37A23180}">
      <dsp:nvSpPr>
        <dsp:cNvPr id="0" name=""/>
        <dsp:cNvSpPr/>
      </dsp:nvSpPr>
      <dsp:spPr>
        <a:xfrm rot="10800000">
          <a:off x="0" y="1622898"/>
          <a:ext cx="8201173" cy="16374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Search</a:t>
          </a:r>
          <a:r>
            <a:rPr lang="en-US" sz="2900" kern="1200" baseline="0" dirty="0"/>
            <a:t> Plan  (Right Clergy) </a:t>
          </a:r>
          <a:endParaRPr lang="en-US" sz="2900" kern="1200" dirty="0"/>
        </a:p>
      </dsp:txBody>
      <dsp:txXfrm rot="10800000">
        <a:off x="0" y="1622898"/>
        <a:ext cx="8201173" cy="1063948"/>
      </dsp:txXfrm>
    </dsp:sp>
    <dsp:sp modelId="{0A2E1952-81DA-434F-B62A-93D0B4715255}">
      <dsp:nvSpPr>
        <dsp:cNvPr id="0" name=""/>
        <dsp:cNvSpPr/>
      </dsp:nvSpPr>
      <dsp:spPr>
        <a:xfrm rot="10800000">
          <a:off x="0" y="200311"/>
          <a:ext cx="8201173" cy="1637422"/>
        </a:xfrm>
        <a:prstGeom prst="upArrowCallou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Transition</a:t>
          </a:r>
          <a:r>
            <a:rPr lang="en-US" sz="2900" kern="1200" baseline="0" dirty="0"/>
            <a:t> Plan (Ready Church)</a:t>
          </a:r>
          <a:endParaRPr lang="en-US" sz="2900" kern="1200" dirty="0"/>
        </a:p>
      </dsp:txBody>
      <dsp:txXfrm rot="10800000">
        <a:off x="0" y="200311"/>
        <a:ext cx="8201173" cy="1063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D8209-5872-426E-BC15-765BE90A7C5F}">
      <dsp:nvSpPr>
        <dsp:cNvPr id="0" name=""/>
        <dsp:cNvSpPr/>
      </dsp:nvSpPr>
      <dsp:spPr>
        <a:xfrm>
          <a:off x="348406" y="36428"/>
          <a:ext cx="3063804" cy="673393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Satisfaction</a:t>
          </a:r>
        </a:p>
      </dsp:txBody>
      <dsp:txXfrm>
        <a:off x="368129" y="56151"/>
        <a:ext cx="3024358" cy="633947"/>
      </dsp:txXfrm>
    </dsp:sp>
    <dsp:sp modelId="{917AE710-8A42-437E-9CBD-73D0EEB4FABD}">
      <dsp:nvSpPr>
        <dsp:cNvPr id="0" name=""/>
        <dsp:cNvSpPr/>
      </dsp:nvSpPr>
      <dsp:spPr>
        <a:xfrm>
          <a:off x="654787" y="709822"/>
          <a:ext cx="318371" cy="813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254"/>
              </a:lnTo>
              <a:lnTo>
                <a:pt x="318371" y="8132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798CD-2808-4FFC-B915-90F2A1B8DF9F}">
      <dsp:nvSpPr>
        <dsp:cNvPr id="0" name=""/>
        <dsp:cNvSpPr/>
      </dsp:nvSpPr>
      <dsp:spPr>
        <a:xfrm>
          <a:off x="973158" y="958528"/>
          <a:ext cx="1806555" cy="112909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Peace</a:t>
          </a:r>
        </a:p>
      </dsp:txBody>
      <dsp:txXfrm>
        <a:off x="1006228" y="991598"/>
        <a:ext cx="1740415" cy="1062956"/>
      </dsp:txXfrm>
    </dsp:sp>
    <dsp:sp modelId="{E09EA6B6-ABF8-428C-893F-47D3CC422C2D}">
      <dsp:nvSpPr>
        <dsp:cNvPr id="0" name=""/>
        <dsp:cNvSpPr/>
      </dsp:nvSpPr>
      <dsp:spPr>
        <a:xfrm>
          <a:off x="654787" y="709822"/>
          <a:ext cx="318371" cy="2224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4625"/>
              </a:lnTo>
              <a:lnTo>
                <a:pt x="318371" y="2224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12D35-4341-4F54-9948-622A0309D3E9}">
      <dsp:nvSpPr>
        <dsp:cNvPr id="0" name=""/>
        <dsp:cNvSpPr/>
      </dsp:nvSpPr>
      <dsp:spPr>
        <a:xfrm>
          <a:off x="973158" y="2369899"/>
          <a:ext cx="2298877" cy="1129096"/>
        </a:xfrm>
        <a:prstGeom prst="roundRect">
          <a:avLst>
            <a:gd name="adj" fmla="val 10000"/>
          </a:avLst>
        </a:prstGeom>
        <a:solidFill>
          <a:schemeClr val="tx1">
            <a:lumMod val="25000"/>
            <a:lumOff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Fulfillment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Wholeness</a:t>
          </a:r>
        </a:p>
      </dsp:txBody>
      <dsp:txXfrm>
        <a:off x="1006228" y="2402969"/>
        <a:ext cx="2232737" cy="1062956"/>
      </dsp:txXfrm>
    </dsp:sp>
    <dsp:sp modelId="{63D7545A-45CD-4796-A62C-2931EC95AA6F}">
      <dsp:nvSpPr>
        <dsp:cNvPr id="0" name=""/>
        <dsp:cNvSpPr/>
      </dsp:nvSpPr>
      <dsp:spPr>
        <a:xfrm>
          <a:off x="654787" y="709822"/>
          <a:ext cx="318371" cy="3635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5997"/>
              </a:lnTo>
              <a:lnTo>
                <a:pt x="318371" y="36359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3146E-11E7-4CF8-B979-1E868BDDF09D}">
      <dsp:nvSpPr>
        <dsp:cNvPr id="0" name=""/>
        <dsp:cNvSpPr/>
      </dsp:nvSpPr>
      <dsp:spPr>
        <a:xfrm>
          <a:off x="973158" y="3781270"/>
          <a:ext cx="1806555" cy="112909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Belonging</a:t>
          </a:r>
          <a:endParaRPr lang="en-US" sz="2000" b="1" kern="1200" dirty="0"/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Meaningful relationships</a:t>
          </a:r>
        </a:p>
      </dsp:txBody>
      <dsp:txXfrm>
        <a:off x="1006228" y="3814340"/>
        <a:ext cx="1740415" cy="1062956"/>
      </dsp:txXfrm>
    </dsp:sp>
    <dsp:sp modelId="{ABB5DC1E-BD7A-4B1B-A77E-A8974595A7CA}">
      <dsp:nvSpPr>
        <dsp:cNvPr id="0" name=""/>
        <dsp:cNvSpPr/>
      </dsp:nvSpPr>
      <dsp:spPr>
        <a:xfrm>
          <a:off x="654787" y="709822"/>
          <a:ext cx="318371" cy="5047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47368"/>
              </a:lnTo>
              <a:lnTo>
                <a:pt x="318371" y="50473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CB5D7-456C-45D8-A608-7ACCC517277F}">
      <dsp:nvSpPr>
        <dsp:cNvPr id="0" name=""/>
        <dsp:cNvSpPr/>
      </dsp:nvSpPr>
      <dsp:spPr>
        <a:xfrm>
          <a:off x="973158" y="5192642"/>
          <a:ext cx="1806555" cy="1129096"/>
        </a:xfrm>
        <a:prstGeom prst="roundRect">
          <a:avLst>
            <a:gd name="adj" fmla="val 10000"/>
          </a:avLst>
        </a:prstGeom>
        <a:solidFill>
          <a:schemeClr val="tx1">
            <a:lumMod val="25000"/>
            <a:lumOff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Absence of discord</a:t>
          </a:r>
        </a:p>
      </dsp:txBody>
      <dsp:txXfrm>
        <a:off x="1006228" y="5225712"/>
        <a:ext cx="1740415" cy="1062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BD986-66D7-4415-AAD3-FD453763EDB8}">
      <dsp:nvSpPr>
        <dsp:cNvPr id="0" name=""/>
        <dsp:cNvSpPr/>
      </dsp:nvSpPr>
      <dsp:spPr>
        <a:xfrm>
          <a:off x="295858" y="205"/>
          <a:ext cx="2723675" cy="735703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marL="0" lvl="0" indent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/>
            <a:t>Energy</a:t>
          </a:r>
          <a:endParaRPr lang="en-US" sz="4200" kern="1200" dirty="0"/>
        </a:p>
      </dsp:txBody>
      <dsp:txXfrm>
        <a:off x="317406" y="21753"/>
        <a:ext cx="2680579" cy="692607"/>
      </dsp:txXfrm>
    </dsp:sp>
    <dsp:sp modelId="{E93F54A7-690C-4236-B3A4-A87D705054F1}">
      <dsp:nvSpPr>
        <dsp:cNvPr id="0" name=""/>
        <dsp:cNvSpPr/>
      </dsp:nvSpPr>
      <dsp:spPr>
        <a:xfrm>
          <a:off x="568225" y="735909"/>
          <a:ext cx="272367" cy="1110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0350"/>
              </a:lnTo>
              <a:lnTo>
                <a:pt x="272367" y="11103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7788-FFCB-4D4B-84F6-4C31D2DCCADA}">
      <dsp:nvSpPr>
        <dsp:cNvPr id="0" name=""/>
        <dsp:cNvSpPr/>
      </dsp:nvSpPr>
      <dsp:spPr>
        <a:xfrm>
          <a:off x="840593" y="1106026"/>
          <a:ext cx="2368748" cy="148046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Compelling Sense of Purpose</a:t>
          </a:r>
          <a:endParaRPr lang="en-US" sz="2700" kern="1200" dirty="0"/>
        </a:p>
      </dsp:txBody>
      <dsp:txXfrm>
        <a:off x="883954" y="1149387"/>
        <a:ext cx="2282026" cy="1393745"/>
      </dsp:txXfrm>
    </dsp:sp>
    <dsp:sp modelId="{09277471-3B88-4EAF-B9F2-3D3406F3B7B9}">
      <dsp:nvSpPr>
        <dsp:cNvPr id="0" name=""/>
        <dsp:cNvSpPr/>
      </dsp:nvSpPr>
      <dsp:spPr>
        <a:xfrm>
          <a:off x="568225" y="735909"/>
          <a:ext cx="272367" cy="2960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0935"/>
              </a:lnTo>
              <a:lnTo>
                <a:pt x="272367" y="29609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029E4-E098-421F-90BA-B86102ED3B5A}">
      <dsp:nvSpPr>
        <dsp:cNvPr id="0" name=""/>
        <dsp:cNvSpPr/>
      </dsp:nvSpPr>
      <dsp:spPr>
        <a:xfrm>
          <a:off x="840593" y="2956610"/>
          <a:ext cx="2368748" cy="1480467"/>
        </a:xfrm>
        <a:prstGeom prst="roundRect">
          <a:avLst>
            <a:gd name="adj" fmla="val 10000"/>
          </a:avLst>
        </a:prstGeom>
        <a:solidFill>
          <a:schemeClr val="tx1">
            <a:lumMod val="25000"/>
            <a:lumOff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tx1"/>
              </a:solidFill>
            </a:rPr>
            <a:t>Force of Engagement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883954" y="2999971"/>
        <a:ext cx="2282026" cy="1393745"/>
      </dsp:txXfrm>
    </dsp:sp>
    <dsp:sp modelId="{F7F83E5C-11F2-47AE-8347-23A0C188FBCA}">
      <dsp:nvSpPr>
        <dsp:cNvPr id="0" name=""/>
        <dsp:cNvSpPr/>
      </dsp:nvSpPr>
      <dsp:spPr>
        <a:xfrm>
          <a:off x="568225" y="735909"/>
          <a:ext cx="272367" cy="4811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1520"/>
              </a:lnTo>
              <a:lnTo>
                <a:pt x="272367" y="48115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2735A-8A96-4F30-9328-ABB9B306B93C}">
      <dsp:nvSpPr>
        <dsp:cNvPr id="0" name=""/>
        <dsp:cNvSpPr/>
      </dsp:nvSpPr>
      <dsp:spPr>
        <a:xfrm>
          <a:off x="840593" y="4807195"/>
          <a:ext cx="2368748" cy="148046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1" kern="1200" dirty="0"/>
            <a:t>Passion with Intention</a:t>
          </a:r>
          <a:endParaRPr lang="en-US" sz="2700" i="1" kern="1200" dirty="0"/>
        </a:p>
      </dsp:txBody>
      <dsp:txXfrm>
        <a:off x="883954" y="4850556"/>
        <a:ext cx="2282026" cy="13937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24977-5184-B344-82C9-627B5460A182}">
      <dsp:nvSpPr>
        <dsp:cNvPr id="0" name=""/>
        <dsp:cNvSpPr/>
      </dsp:nvSpPr>
      <dsp:spPr>
        <a:xfrm>
          <a:off x="0" y="1036773"/>
          <a:ext cx="3214267" cy="2041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39BBC-0327-244F-BA00-EE2749F81ECB}">
      <dsp:nvSpPr>
        <dsp:cNvPr id="0" name=""/>
        <dsp:cNvSpPr/>
      </dsp:nvSpPr>
      <dsp:spPr>
        <a:xfrm>
          <a:off x="357140" y="1376057"/>
          <a:ext cx="3214267" cy="2041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Growth: </a:t>
          </a:r>
          <a:r>
            <a:rPr lang="en-US" sz="2100" b="0" kern="1200" dirty="0"/>
            <a:t>Make necessary changes to attract families with children and youth to our church. </a:t>
          </a:r>
        </a:p>
      </dsp:txBody>
      <dsp:txXfrm>
        <a:off x="416921" y="1435838"/>
        <a:ext cx="3094705" cy="1921497"/>
      </dsp:txXfrm>
    </dsp:sp>
    <dsp:sp modelId="{5AAAA5D1-9FE4-5646-B291-65BB3FDEAB56}">
      <dsp:nvSpPr>
        <dsp:cNvPr id="0" name=""/>
        <dsp:cNvSpPr/>
      </dsp:nvSpPr>
      <dsp:spPr>
        <a:xfrm>
          <a:off x="3928548" y="1036773"/>
          <a:ext cx="3214267" cy="2041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FCA90-2B7E-4F4E-BF95-9088BD504258}">
      <dsp:nvSpPr>
        <dsp:cNvPr id="0" name=""/>
        <dsp:cNvSpPr/>
      </dsp:nvSpPr>
      <dsp:spPr>
        <a:xfrm>
          <a:off x="4285689" y="1376057"/>
          <a:ext cx="3214267" cy="2041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Growth:  </a:t>
          </a:r>
          <a:r>
            <a:rPr lang="en-US" sz="2100" b="0" kern="1200" dirty="0"/>
            <a:t>Comprehensive strategy to reach new people and incorporate them into the life of the church.</a:t>
          </a:r>
        </a:p>
      </dsp:txBody>
      <dsp:txXfrm>
        <a:off x="4345470" y="1435838"/>
        <a:ext cx="3094705" cy="1921497"/>
      </dsp:txXfrm>
    </dsp:sp>
    <dsp:sp modelId="{84F72D97-E329-9F40-A689-57ABCDA090F4}">
      <dsp:nvSpPr>
        <dsp:cNvPr id="0" name=""/>
        <dsp:cNvSpPr/>
      </dsp:nvSpPr>
      <dsp:spPr>
        <a:xfrm>
          <a:off x="7857097" y="1059347"/>
          <a:ext cx="3214267" cy="2041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C1DF0-D965-DC4B-B0CF-EC669993BB62}">
      <dsp:nvSpPr>
        <dsp:cNvPr id="0" name=""/>
        <dsp:cNvSpPr/>
      </dsp:nvSpPr>
      <dsp:spPr>
        <a:xfrm>
          <a:off x="8214238" y="1398631"/>
          <a:ext cx="3214267" cy="2041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Ministry (Internal/External): </a:t>
          </a:r>
          <a:r>
            <a:rPr lang="en-US" sz="2100" b="0" kern="1200" dirty="0"/>
            <a:t>Develop ministries that work toward healing those broken by life circumstances. </a:t>
          </a:r>
        </a:p>
      </dsp:txBody>
      <dsp:txXfrm>
        <a:off x="8274019" y="1458412"/>
        <a:ext cx="3094705" cy="19214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DDF5E-AECF-D845-879E-DC9E0FDAEC54}">
      <dsp:nvSpPr>
        <dsp:cNvPr id="0" name=""/>
        <dsp:cNvSpPr/>
      </dsp:nvSpPr>
      <dsp:spPr>
        <a:xfrm>
          <a:off x="0" y="492828"/>
          <a:ext cx="7934459" cy="10392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Develop communities that are intellectually open and reflective but that pays attention to structure and ritual. </a:t>
          </a:r>
        </a:p>
      </dsp:txBody>
      <dsp:txXfrm>
        <a:off x="50732" y="543560"/>
        <a:ext cx="7832995" cy="937788"/>
      </dsp:txXfrm>
    </dsp:sp>
    <dsp:sp modelId="{42165210-B10A-8A40-89B0-ACD377BE82A8}">
      <dsp:nvSpPr>
        <dsp:cNvPr id="0" name=""/>
        <dsp:cNvSpPr/>
      </dsp:nvSpPr>
      <dsp:spPr>
        <a:xfrm>
          <a:off x="0" y="1586800"/>
          <a:ext cx="7934459" cy="1039252"/>
        </a:xfrm>
        <a:prstGeom prst="roundRect">
          <a:avLst/>
        </a:prstGeom>
        <a:solidFill>
          <a:schemeClr val="accent2">
            <a:hueOff val="757982"/>
            <a:satOff val="1395"/>
            <a:lumOff val="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Common to hear conversation about hospitality, inclusiveness, and spiritual practice. </a:t>
          </a:r>
        </a:p>
      </dsp:txBody>
      <dsp:txXfrm>
        <a:off x="50732" y="1637532"/>
        <a:ext cx="7832995" cy="937788"/>
      </dsp:txXfrm>
    </dsp:sp>
    <dsp:sp modelId="{422213C6-2EEB-9E43-9DF9-67AEEDAA976A}">
      <dsp:nvSpPr>
        <dsp:cNvPr id="0" name=""/>
        <dsp:cNvSpPr/>
      </dsp:nvSpPr>
      <dsp:spPr>
        <a:xfrm>
          <a:off x="0" y="2680773"/>
          <a:ext cx="7934459" cy="1039252"/>
        </a:xfrm>
        <a:prstGeom prst="roundRect">
          <a:avLst/>
        </a:prstGeom>
        <a:solidFill>
          <a:schemeClr val="accent2">
            <a:hueOff val="1515964"/>
            <a:satOff val="2790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Comfortable with the unique spiritual path each individual must follow but believe that there are important patterns to spiritual practice. </a:t>
          </a:r>
        </a:p>
      </dsp:txBody>
      <dsp:txXfrm>
        <a:off x="50732" y="2731505"/>
        <a:ext cx="7832995" cy="937788"/>
      </dsp:txXfrm>
    </dsp:sp>
    <dsp:sp modelId="{2CC0CD8C-23FB-7545-AE38-BCDC987FA880}">
      <dsp:nvSpPr>
        <dsp:cNvPr id="0" name=""/>
        <dsp:cNvSpPr/>
      </dsp:nvSpPr>
      <dsp:spPr>
        <a:xfrm>
          <a:off x="0" y="3774745"/>
          <a:ext cx="7934459" cy="1039252"/>
        </a:xfrm>
        <a:prstGeom prst="roundRect">
          <a:avLst/>
        </a:prstGeom>
        <a:solidFill>
          <a:schemeClr val="accent2">
            <a:hueOff val="2273946"/>
            <a:satOff val="4186"/>
            <a:lumOff val="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Uniquely equipped to focus on ministries of healing-often engaged in front line work-when the community is warm and hospitable, it can be a haven for those in need of healing or recovery. </a:t>
          </a:r>
        </a:p>
      </dsp:txBody>
      <dsp:txXfrm>
        <a:off x="50732" y="3825477"/>
        <a:ext cx="7832995" cy="937788"/>
      </dsp:txXfrm>
    </dsp:sp>
    <dsp:sp modelId="{B1D5632B-F821-D94A-8392-05819C065B02}">
      <dsp:nvSpPr>
        <dsp:cNvPr id="0" name=""/>
        <dsp:cNvSpPr/>
      </dsp:nvSpPr>
      <dsp:spPr>
        <a:xfrm>
          <a:off x="0" y="4868718"/>
          <a:ext cx="7934459" cy="1039252"/>
        </a:xfrm>
        <a:prstGeom prst="roundRect">
          <a:avLst/>
        </a:prstGeom>
        <a:solidFill>
          <a:schemeClr val="accent2">
            <a:hueOff val="3031928"/>
            <a:satOff val="5581"/>
            <a:lumOff val="43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Prepares members to deal with the harshness of cultural and political realities in ministry. </a:t>
          </a:r>
        </a:p>
      </dsp:txBody>
      <dsp:txXfrm>
        <a:off x="50732" y="4919450"/>
        <a:ext cx="7832995" cy="9377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2AC40-FE5D-9648-A954-01860D15DBF8}">
      <dsp:nvSpPr>
        <dsp:cNvPr id="0" name=""/>
        <dsp:cNvSpPr/>
      </dsp:nvSpPr>
      <dsp:spPr>
        <a:xfrm>
          <a:off x="4527033" y="0"/>
          <a:ext cx="3074207" cy="307467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rgbClr val="92D05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5BCBED-89A6-6F4F-8098-205F5CD15FEC}">
      <dsp:nvSpPr>
        <dsp:cNvPr id="0" name=""/>
        <dsp:cNvSpPr/>
      </dsp:nvSpPr>
      <dsp:spPr>
        <a:xfrm>
          <a:off x="5245381" y="757111"/>
          <a:ext cx="1708277" cy="1369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How do we think about how our worship can adapt for those we want to reach?</a:t>
          </a:r>
        </a:p>
      </dsp:txBody>
      <dsp:txXfrm>
        <a:off x="5245381" y="757111"/>
        <a:ext cx="1708277" cy="1369659"/>
      </dsp:txXfrm>
    </dsp:sp>
    <dsp:sp modelId="{49FE7BB1-B3BB-2145-990D-46A8B32768BF}">
      <dsp:nvSpPr>
        <dsp:cNvPr id="0" name=""/>
        <dsp:cNvSpPr/>
      </dsp:nvSpPr>
      <dsp:spPr>
        <a:xfrm>
          <a:off x="3673183" y="1766628"/>
          <a:ext cx="3074207" cy="307467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rgbClr val="92D05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50F40B-AAD1-A649-B80C-E9CD06FA7332}">
      <dsp:nvSpPr>
        <dsp:cNvPr id="0" name=""/>
        <dsp:cNvSpPr/>
      </dsp:nvSpPr>
      <dsp:spPr>
        <a:xfrm>
          <a:off x="4356148" y="2886899"/>
          <a:ext cx="1708277" cy="853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Review ministry opportunities and gift discernment </a:t>
          </a:r>
        </a:p>
      </dsp:txBody>
      <dsp:txXfrm>
        <a:off x="4356148" y="2886899"/>
        <a:ext cx="1708277" cy="853934"/>
      </dsp:txXfrm>
    </dsp:sp>
    <dsp:sp modelId="{12845607-624A-6E42-9E8C-777CE257113D}">
      <dsp:nvSpPr>
        <dsp:cNvPr id="0" name=""/>
        <dsp:cNvSpPr/>
      </dsp:nvSpPr>
      <dsp:spPr>
        <a:xfrm>
          <a:off x="4745836" y="3744665"/>
          <a:ext cx="2641220" cy="264227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rgbClr val="92D050"/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A31733-3805-094D-A4C0-85E725A752EA}">
      <dsp:nvSpPr>
        <dsp:cNvPr id="0" name=""/>
        <dsp:cNvSpPr/>
      </dsp:nvSpPr>
      <dsp:spPr>
        <a:xfrm>
          <a:off x="5210576" y="4666302"/>
          <a:ext cx="1708277" cy="853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What are members wanting in the programming that will be fulfilling</a:t>
          </a:r>
        </a:p>
      </dsp:txBody>
      <dsp:txXfrm>
        <a:off x="5210576" y="4666302"/>
        <a:ext cx="1708277" cy="853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0.76277</cdr:x>
      <cdr:y>0</cdr:y>
    </cdr:from>
    <cdr:to>
      <cdr:x>1</cdr:x>
      <cdr:y>0.13422</cdr:y>
    </cdr:to>
    <cdr:sp macro="" textlink="">
      <cdr:nvSpPr>
        <cdr:cNvPr id="2" name="Rounded Rectangle 1"/>
        <cdr:cNvSpPr/>
      </cdr:nvSpPr>
      <cdr:spPr bwMode="auto">
        <a:xfrm xmlns:a="http://schemas.openxmlformats.org/drawingml/2006/main">
          <a:off x="6650412" y="-686112"/>
          <a:ext cx="2068403" cy="73454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600" dirty="0">
              <a:solidFill>
                <a:schemeClr val="bg1"/>
              </a:solidFill>
            </a:rPr>
            <a:t>High</a:t>
          </a:r>
          <a:r>
            <a:rPr lang="en-US" sz="1600" baseline="0" dirty="0">
              <a:solidFill>
                <a:schemeClr val="bg1"/>
              </a:solidFill>
            </a:rPr>
            <a:t> </a:t>
          </a:r>
          <a:r>
            <a:rPr lang="en-US" sz="1600" dirty="0">
              <a:solidFill>
                <a:schemeClr val="bg1"/>
              </a:solidFill>
            </a:rPr>
            <a:t>Energy</a:t>
          </a:r>
        </a:p>
        <a:p xmlns:a="http://schemas.openxmlformats.org/drawingml/2006/main">
          <a:pPr algn="l"/>
          <a:r>
            <a:rPr lang="en-US" sz="1600" dirty="0">
              <a:solidFill>
                <a:schemeClr val="bg1"/>
              </a:solidFill>
            </a:rPr>
            <a:t>High</a:t>
          </a:r>
          <a:r>
            <a:rPr lang="en-US" sz="1600" baseline="0" dirty="0">
              <a:solidFill>
                <a:schemeClr val="bg1"/>
              </a:solidFill>
            </a:rPr>
            <a:t> </a:t>
          </a:r>
          <a:r>
            <a:rPr lang="en-US" sz="1600" dirty="0">
              <a:solidFill>
                <a:schemeClr val="bg1"/>
              </a:solidFill>
            </a:rPr>
            <a:t>Satisfaction</a:t>
          </a:r>
        </a:p>
      </cdr:txBody>
    </cdr:sp>
  </cdr:relSizeAnchor>
  <cdr:relSizeAnchor xmlns:cdr="http://schemas.openxmlformats.org/drawingml/2006/chartDrawing">
    <cdr:from>
      <cdr:x>0.48855</cdr:x>
      <cdr:y>0</cdr:y>
    </cdr:from>
    <cdr:to>
      <cdr:x>0.49155</cdr:x>
      <cdr:y>1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3CF7AE1C-ADD9-6345-83A9-98D44CDBCE9D}"/>
            </a:ext>
          </a:extLst>
        </cdr:cNvPr>
        <cdr:cNvCxnSpPr/>
      </cdr:nvCxnSpPr>
      <cdr:spPr>
        <a:xfrm xmlns:a="http://schemas.openxmlformats.org/drawingml/2006/main">
          <a:off x="2953045" y="0"/>
          <a:ext cx="18133" cy="547266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4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0.00388</cdr:x>
      <cdr:y>0.50206</cdr:y>
    </cdr:from>
    <cdr:to>
      <cdr:x>1</cdr:x>
      <cdr:y>0.50206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9C9CB6CE-D765-E44E-B5AD-46D73CE7C47C}"/>
            </a:ext>
          </a:extLst>
        </cdr:cNvPr>
        <cdr:cNvCxnSpPr/>
      </cdr:nvCxnSpPr>
      <cdr:spPr>
        <a:xfrm xmlns:a="http://schemas.openxmlformats.org/drawingml/2006/main" flipH="1">
          <a:off x="23477" y="2747610"/>
          <a:ext cx="6020976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4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0.24457</cdr:x>
      <cdr:y>0.25057</cdr:y>
    </cdr:from>
    <cdr:to>
      <cdr:x>0.3735</cdr:x>
      <cdr:y>0.41766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F19F4475-588C-214D-B36F-7A7DDB8C0EFA}"/>
            </a:ext>
          </a:extLst>
        </cdr:cNvPr>
        <cdr:cNvSpPr txBox="1"/>
      </cdr:nvSpPr>
      <cdr:spPr>
        <a:xfrm xmlns:a="http://schemas.openxmlformats.org/drawingml/2006/main">
          <a:off x="1734457" y="13712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0.09941</cdr:x>
      <cdr:y>0.67968</cdr:y>
    </cdr:from>
    <cdr:to>
      <cdr:x>0.22834</cdr:x>
      <cdr:y>0.84676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id="{181D418D-2F59-914E-B481-42B8FA221620}"/>
            </a:ext>
          </a:extLst>
        </cdr:cNvPr>
        <cdr:cNvSpPr txBox="1"/>
      </cdr:nvSpPr>
      <cdr:spPr>
        <a:xfrm xmlns:a="http://schemas.openxmlformats.org/drawingml/2006/main">
          <a:off x="866773" y="3719676"/>
          <a:ext cx="1124116" cy="91437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Reinvention/Recovery  </a:t>
          </a:r>
        </a:p>
      </cdr:txBody>
    </cdr:sp>
  </cdr:relSizeAnchor>
  <cdr:relSizeAnchor xmlns:cdr="http://schemas.openxmlformats.org/drawingml/2006/chartDrawing">
    <cdr:from>
      <cdr:x>0.63469</cdr:x>
      <cdr:y>0.61259</cdr:y>
    </cdr:from>
    <cdr:to>
      <cdr:x>0.86032</cdr:x>
      <cdr:y>0.77967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608769FD-D3EA-5B44-B33F-5EB9C8D26C66}"/>
            </a:ext>
          </a:extLst>
        </cdr:cNvPr>
        <cdr:cNvSpPr txBox="1"/>
      </cdr:nvSpPr>
      <cdr:spPr>
        <a:xfrm xmlns:a="http://schemas.openxmlformats.org/drawingml/2006/main">
          <a:off x="4501178" y="3352489"/>
          <a:ext cx="16002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0.71414</cdr:x>
      <cdr:y>0.61779</cdr:y>
    </cdr:from>
    <cdr:to>
      <cdr:x>0.84308</cdr:x>
      <cdr:y>0.78487</cdr:y>
    </cdr:to>
    <cdr:sp macro="" textlink="">
      <cdr:nvSpPr>
        <cdr:cNvPr id="18" name="TextBox 17">
          <a:extLst xmlns:a="http://schemas.openxmlformats.org/drawingml/2006/main">
            <a:ext uri="{FF2B5EF4-FFF2-40B4-BE49-F238E27FC236}">
              <a16:creationId xmlns:a16="http://schemas.microsoft.com/office/drawing/2014/main" id="{CED45CFD-8C23-074D-A73D-CDDE62A7A376}"/>
            </a:ext>
          </a:extLst>
        </cdr:cNvPr>
        <cdr:cNvSpPr txBox="1"/>
      </cdr:nvSpPr>
      <cdr:spPr>
        <a:xfrm xmlns:a="http://schemas.openxmlformats.org/drawingml/2006/main">
          <a:off x="5064680" y="33809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Static</a:t>
          </a:r>
          <a:r>
            <a:rPr lang="en-US" dirty="0">
              <a:solidFill>
                <a:srgbClr val="C00000"/>
              </a:solidFill>
            </a:rPr>
            <a:t> </a:t>
          </a:r>
          <a:endParaRPr lang="en-US" sz="11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0.56295</cdr:x>
      <cdr:y>0.19551</cdr:y>
    </cdr:from>
    <cdr:to>
      <cdr:x>0.80296</cdr:x>
      <cdr:y>0.27361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B92ADC7-E5F3-4943-9715-9D4DE5BB79DF}"/>
            </a:ext>
          </a:extLst>
        </cdr:cNvPr>
        <cdr:cNvSpPr txBox="1"/>
      </cdr:nvSpPr>
      <cdr:spPr>
        <a:xfrm xmlns:a="http://schemas.openxmlformats.org/drawingml/2006/main">
          <a:off x="3992396" y="1069974"/>
          <a:ext cx="1702191" cy="4274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 </a:t>
          </a:r>
        </a:p>
      </cdr:txBody>
    </cdr:sp>
  </cdr:relSizeAnchor>
  <cdr:relSizeAnchor xmlns:cdr="http://schemas.openxmlformats.org/drawingml/2006/chartDrawing">
    <cdr:from>
      <cdr:x>0.07283</cdr:x>
      <cdr:y>0.13819</cdr:y>
    </cdr:from>
    <cdr:to>
      <cdr:x>0.16374</cdr:x>
      <cdr:y>0.24912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E673B2F4-D298-E746-A950-5F804282E52C}"/>
            </a:ext>
          </a:extLst>
        </cdr:cNvPr>
        <cdr:cNvSpPr txBox="1"/>
      </cdr:nvSpPr>
      <cdr:spPr>
        <a:xfrm xmlns:a="http://schemas.openxmlformats.org/drawingml/2006/main">
          <a:off x="516476" y="756290"/>
          <a:ext cx="644790" cy="607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0.16694</cdr:x>
      <cdr:y>0.6665</cdr:y>
    </cdr:from>
    <cdr:to>
      <cdr:x>0.29116</cdr:x>
      <cdr:y>0.7151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34DFBF12-DE04-CB49-81AD-50801E11B836}"/>
            </a:ext>
          </a:extLst>
        </cdr:cNvPr>
        <cdr:cNvSpPr txBox="1"/>
      </cdr:nvSpPr>
      <cdr:spPr>
        <a:xfrm xmlns:a="http://schemas.openxmlformats.org/drawingml/2006/main">
          <a:off x="1183958" y="3647531"/>
          <a:ext cx="880946" cy="265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0.10621</cdr:x>
      <cdr:y>0.06918</cdr:y>
    </cdr:from>
    <cdr:to>
      <cdr:x>0.19592</cdr:x>
      <cdr:y>0.17487</cdr:y>
    </cdr:to>
    <cdr:sp macro="" textlink="">
      <cdr:nvSpPr>
        <cdr:cNvPr id="2" name="Arc 1">
          <a:extLst xmlns:a="http://schemas.openxmlformats.org/drawingml/2006/main">
            <a:ext uri="{FF2B5EF4-FFF2-40B4-BE49-F238E27FC236}">
              <a16:creationId xmlns:a16="http://schemas.microsoft.com/office/drawing/2014/main" id="{7145FDFF-91F0-2947-825B-1781B5BB6B4D}"/>
            </a:ext>
          </a:extLst>
        </cdr:cNvPr>
        <cdr:cNvSpPr/>
      </cdr:nvSpPr>
      <cdr:spPr>
        <a:xfrm xmlns:a="http://schemas.openxmlformats.org/drawingml/2006/main">
          <a:off x="811949" y="249382"/>
          <a:ext cx="685800" cy="381000"/>
        </a:xfrm>
        <a:prstGeom xmlns:a="http://schemas.openxmlformats.org/drawingml/2006/main" prst="arc">
          <a:avLst>
            <a:gd name="adj1" fmla="val 10294383"/>
            <a:gd name="adj2" fmla="val 21103445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0.18685</cdr:x>
      <cdr:y>0.06918</cdr:y>
    </cdr:from>
    <cdr:to>
      <cdr:x>0.3563</cdr:x>
      <cdr:y>0.21563</cdr:y>
    </cdr:to>
    <cdr:sp macro="" textlink="">
      <cdr:nvSpPr>
        <cdr:cNvPr id="3" name="Arc 2">
          <a:extLst xmlns:a="http://schemas.openxmlformats.org/drawingml/2006/main">
            <a:ext uri="{FF2B5EF4-FFF2-40B4-BE49-F238E27FC236}">
              <a16:creationId xmlns:a16="http://schemas.microsoft.com/office/drawing/2014/main" id="{F34094D9-BD19-6D46-975F-FFF6175B4FB0}"/>
            </a:ext>
          </a:extLst>
        </cdr:cNvPr>
        <cdr:cNvSpPr/>
      </cdr:nvSpPr>
      <cdr:spPr>
        <a:xfrm xmlns:a="http://schemas.openxmlformats.org/drawingml/2006/main">
          <a:off x="1428476" y="249382"/>
          <a:ext cx="1295400" cy="527956"/>
        </a:xfrm>
        <a:prstGeom xmlns:a="http://schemas.openxmlformats.org/drawingml/2006/main" prst="arc">
          <a:avLst>
            <a:gd name="adj1" fmla="val 10928065"/>
            <a:gd name="adj2" fmla="val 66489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0.34949</cdr:x>
      <cdr:y>0.06918</cdr:y>
    </cdr:from>
    <cdr:to>
      <cdr:x>0.71213</cdr:x>
      <cdr:y>0.22957</cdr:y>
    </cdr:to>
    <cdr:sp macro="" textlink="">
      <cdr:nvSpPr>
        <cdr:cNvPr id="4" name="Arc 3">
          <a:extLst xmlns:a="http://schemas.openxmlformats.org/drawingml/2006/main">
            <a:ext uri="{FF2B5EF4-FFF2-40B4-BE49-F238E27FC236}">
              <a16:creationId xmlns:a16="http://schemas.microsoft.com/office/drawing/2014/main" id="{852C278F-15A1-A04D-8EA0-BEAC2EF0A2D6}"/>
            </a:ext>
          </a:extLst>
        </cdr:cNvPr>
        <cdr:cNvSpPr/>
      </cdr:nvSpPr>
      <cdr:spPr>
        <a:xfrm xmlns:a="http://schemas.openxmlformats.org/drawingml/2006/main">
          <a:off x="2671762" y="249382"/>
          <a:ext cx="2772372" cy="578191"/>
        </a:xfrm>
        <a:prstGeom xmlns:a="http://schemas.openxmlformats.org/drawingml/2006/main" prst="arc">
          <a:avLst>
            <a:gd name="adj1" fmla="val 10698434"/>
            <a:gd name="adj2" fmla="val 21551993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0.6972</cdr:x>
      <cdr:y>0.07302</cdr:y>
    </cdr:from>
    <cdr:to>
      <cdr:x>0.86665</cdr:x>
      <cdr:y>0.21947</cdr:y>
    </cdr:to>
    <cdr:sp macro="" textlink="">
      <cdr:nvSpPr>
        <cdr:cNvPr id="5" name="Arc 4">
          <a:extLst xmlns:a="http://schemas.openxmlformats.org/drawingml/2006/main">
            <a:ext uri="{FF2B5EF4-FFF2-40B4-BE49-F238E27FC236}">
              <a16:creationId xmlns:a16="http://schemas.microsoft.com/office/drawing/2014/main" id="{A2248F76-BD00-1A48-8309-726AB757BC31}"/>
            </a:ext>
          </a:extLst>
        </cdr:cNvPr>
        <cdr:cNvSpPr/>
      </cdr:nvSpPr>
      <cdr:spPr>
        <a:xfrm xmlns:a="http://schemas.openxmlformats.org/drawingml/2006/main">
          <a:off x="5330013" y="263236"/>
          <a:ext cx="1295400" cy="527956"/>
        </a:xfrm>
        <a:prstGeom xmlns:a="http://schemas.openxmlformats.org/drawingml/2006/main" prst="arc">
          <a:avLst>
            <a:gd name="adj1" fmla="val 10294383"/>
            <a:gd name="adj2" fmla="val 66489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0.86499</cdr:x>
      <cdr:y>0.06918</cdr:y>
    </cdr:from>
    <cdr:to>
      <cdr:x>0.95469</cdr:x>
      <cdr:y>0.17487</cdr:y>
    </cdr:to>
    <cdr:sp macro="" textlink="">
      <cdr:nvSpPr>
        <cdr:cNvPr id="6" name="Arc 5">
          <a:extLst xmlns:a="http://schemas.openxmlformats.org/drawingml/2006/main">
            <a:ext uri="{FF2B5EF4-FFF2-40B4-BE49-F238E27FC236}">
              <a16:creationId xmlns:a16="http://schemas.microsoft.com/office/drawing/2014/main" id="{5CCB5B51-AAA1-3446-B1D6-C00D42A376E0}"/>
            </a:ext>
          </a:extLst>
        </cdr:cNvPr>
        <cdr:cNvSpPr/>
      </cdr:nvSpPr>
      <cdr:spPr>
        <a:xfrm xmlns:a="http://schemas.openxmlformats.org/drawingml/2006/main">
          <a:off x="6612676" y="249382"/>
          <a:ext cx="685800" cy="381000"/>
        </a:xfrm>
        <a:prstGeom xmlns:a="http://schemas.openxmlformats.org/drawingml/2006/main" prst="arc">
          <a:avLst>
            <a:gd name="adj1" fmla="val 10294383"/>
            <a:gd name="adj2" fmla="val 0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0.11645</cdr:x>
      <cdr:y>0.07686</cdr:y>
    </cdr:from>
    <cdr:to>
      <cdr:x>0.23369</cdr:x>
      <cdr:y>0.16224</cdr:y>
    </cdr:to>
    <cdr:sp macro="" textlink="">
      <cdr:nvSpPr>
        <cdr:cNvPr id="7" name="TextBox 5">
          <a:extLst xmlns:a="http://schemas.openxmlformats.org/drawingml/2006/main">
            <a:ext uri="{FF2B5EF4-FFF2-40B4-BE49-F238E27FC236}">
              <a16:creationId xmlns:a16="http://schemas.microsoft.com/office/drawing/2014/main" id="{E0A9B9D1-8492-D047-95FA-41A0B366246E}"/>
            </a:ext>
          </a:extLst>
        </cdr:cNvPr>
        <cdr:cNvSpPr txBox="1"/>
      </cdr:nvSpPr>
      <cdr:spPr>
        <a:xfrm xmlns:a="http://schemas.openxmlformats.org/drawingml/2006/main">
          <a:off x="890278" y="277091"/>
          <a:ext cx="89625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Very low</a:t>
          </a:r>
        </a:p>
      </cdr:txBody>
    </cdr:sp>
  </cdr:relSizeAnchor>
  <cdr:relSizeAnchor xmlns:cdr="http://schemas.openxmlformats.org/drawingml/2006/chartDrawing">
    <cdr:from>
      <cdr:x>0.23816</cdr:x>
      <cdr:y>0.06918</cdr:y>
    </cdr:from>
    <cdr:to>
      <cdr:x>0.33783</cdr:x>
      <cdr:y>0.15455</cdr:y>
    </cdr:to>
    <cdr:sp macro="" textlink="">
      <cdr:nvSpPr>
        <cdr:cNvPr id="8" name="TextBox 10">
          <a:extLst xmlns:a="http://schemas.openxmlformats.org/drawingml/2006/main">
            <a:ext uri="{FF2B5EF4-FFF2-40B4-BE49-F238E27FC236}">
              <a16:creationId xmlns:a16="http://schemas.microsoft.com/office/drawing/2014/main" id="{8A10866C-3318-0E4C-8C10-68D8162333FA}"/>
            </a:ext>
          </a:extLst>
        </cdr:cNvPr>
        <cdr:cNvSpPr txBox="1"/>
      </cdr:nvSpPr>
      <cdr:spPr>
        <a:xfrm xmlns:a="http://schemas.openxmlformats.org/drawingml/2006/main">
          <a:off x="1820693" y="249382"/>
          <a:ext cx="7620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Low</a:t>
          </a:r>
        </a:p>
      </cdr:txBody>
    </cdr:sp>
  </cdr:relSizeAnchor>
  <cdr:relSizeAnchor xmlns:cdr="http://schemas.openxmlformats.org/drawingml/2006/chartDrawing">
    <cdr:from>
      <cdr:x>0.74251</cdr:x>
      <cdr:y>0.07686</cdr:y>
    </cdr:from>
    <cdr:to>
      <cdr:x>0.83222</cdr:x>
      <cdr:y>0.16224</cdr:y>
    </cdr:to>
    <cdr:sp macro="" textlink="">
      <cdr:nvSpPr>
        <cdr:cNvPr id="9" name="TextBox 13">
          <a:extLst xmlns:a="http://schemas.openxmlformats.org/drawingml/2006/main">
            <a:ext uri="{FF2B5EF4-FFF2-40B4-BE49-F238E27FC236}">
              <a16:creationId xmlns:a16="http://schemas.microsoft.com/office/drawing/2014/main" id="{1248DC32-A995-3743-81A9-330B22882FEF}"/>
            </a:ext>
          </a:extLst>
        </cdr:cNvPr>
        <cdr:cNvSpPr txBox="1"/>
      </cdr:nvSpPr>
      <cdr:spPr>
        <a:xfrm xmlns:a="http://schemas.openxmlformats.org/drawingml/2006/main">
          <a:off x="5676376" y="277091"/>
          <a:ext cx="68580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High</a:t>
          </a:r>
        </a:p>
      </cdr:txBody>
    </cdr:sp>
  </cdr:relSizeAnchor>
  <cdr:relSizeAnchor xmlns:cdr="http://schemas.openxmlformats.org/drawingml/2006/chartDrawing">
    <cdr:from>
      <cdr:x>0.87422</cdr:x>
      <cdr:y>0.05381</cdr:y>
    </cdr:from>
    <cdr:to>
      <cdr:x>1</cdr:x>
      <cdr:y>0.13918</cdr:y>
    </cdr:to>
    <cdr:sp macro="" textlink="">
      <cdr:nvSpPr>
        <cdr:cNvPr id="10" name="TextBox 14">
          <a:extLst xmlns:a="http://schemas.openxmlformats.org/drawingml/2006/main">
            <a:ext uri="{FF2B5EF4-FFF2-40B4-BE49-F238E27FC236}">
              <a16:creationId xmlns:a16="http://schemas.microsoft.com/office/drawing/2014/main" id="{AD7FB066-B58E-B341-A25D-1CCF0D948BF7}"/>
            </a:ext>
          </a:extLst>
        </cdr:cNvPr>
        <cdr:cNvSpPr txBox="1"/>
      </cdr:nvSpPr>
      <cdr:spPr>
        <a:xfrm xmlns:a="http://schemas.openxmlformats.org/drawingml/2006/main">
          <a:off x="6683269" y="193964"/>
          <a:ext cx="96157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Very high</a:t>
          </a:r>
        </a:p>
      </cdr:txBody>
    </cdr:sp>
  </cdr:relSizeAnchor>
  <cdr:relSizeAnchor xmlns:cdr="http://schemas.openxmlformats.org/drawingml/2006/chartDrawing">
    <cdr:from>
      <cdr:x>0.5</cdr:x>
      <cdr:y>0.08711</cdr:y>
    </cdr:from>
    <cdr:to>
      <cdr:x>0.62676</cdr:x>
      <cdr:y>0.17249</cdr:y>
    </cdr:to>
    <cdr:sp macro="" textlink="">
      <cdr:nvSpPr>
        <cdr:cNvPr id="12" name="TextBox 13">
          <a:extLst xmlns:a="http://schemas.openxmlformats.org/drawingml/2006/main">
            <a:ext uri="{FF2B5EF4-FFF2-40B4-BE49-F238E27FC236}">
              <a16:creationId xmlns:a16="http://schemas.microsoft.com/office/drawing/2014/main" id="{956F7109-C1AD-4345-9350-0EEF93B3CF4C}"/>
            </a:ext>
          </a:extLst>
        </cdr:cNvPr>
        <cdr:cNvSpPr txBox="1"/>
      </cdr:nvSpPr>
      <cdr:spPr>
        <a:xfrm xmlns:a="http://schemas.openxmlformats.org/drawingml/2006/main">
          <a:off x="3822420" y="314037"/>
          <a:ext cx="96906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Average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326AC-A307-214F-B757-6AF2A1021CC7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2E88A-457A-9E43-AC3D-8A899C711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3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D18DE-6DDA-284C-B4C9-8FA847B0838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4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A2294-E5A0-7945-8677-E7AF94E6D7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3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D18DE-6DDA-284C-B4C9-8FA847B0838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96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7CC99-A8A3-0748-84A1-F91AB79645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15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7CC99-A8A3-0748-84A1-F91AB79645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6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2E88A-457A-9E43-AC3D-8A899C7115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51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2E88A-457A-9E43-AC3D-8A899C7115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1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6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6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6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6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9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4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9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0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5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75" r:id="rId7"/>
    <p:sldLayoutId id="2147483676" r:id="rId8"/>
    <p:sldLayoutId id="2147483677" r:id="rId9"/>
    <p:sldLayoutId id="2147483678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FD192D-4EB8-F862-5AC4-44FED5F02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4909"/>
            <a:ext cx="5562600" cy="2607891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b="1"/>
              <a:t>The Episcopal Church of the Redeemer, MO </a:t>
            </a:r>
            <a:br>
              <a:rPr lang="en-US" sz="2800"/>
            </a:br>
            <a:br>
              <a:rPr lang="en-US" sz="2800"/>
            </a:br>
            <a:br>
              <a:rPr lang="en-US" sz="2800"/>
            </a:br>
            <a:br>
              <a:rPr lang="en-US" sz="2800">
                <a:effectLst/>
              </a:rPr>
            </a:br>
            <a:endParaRPr lang="en-US" sz="2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6DAF3-DE37-BF56-FE43-04E41CE9E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602" y="2514064"/>
            <a:ext cx="5562599" cy="2670175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/>
              <a:t>September 25, 2023 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C96D671-CB09-4A40-87DE-E5042068B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21A0628A-CD3B-450E-BF5A-04678A41E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E96386AA-8B39-4EAE-8E84-F62C12CCE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5" name="Picture 4" descr="A church with a cross and flowers&#10;&#10;Description automatically generated">
            <a:extLst>
              <a:ext uri="{FF2B5EF4-FFF2-40B4-BE49-F238E27FC236}">
                <a16:creationId xmlns:a16="http://schemas.microsoft.com/office/drawing/2014/main" id="{F6BEF14B-A97B-DE52-3E96-A7ACE61E1A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-3" b="-3"/>
          <a:stretch/>
        </p:blipFill>
        <p:spPr>
          <a:xfrm>
            <a:off x="6671775" y="891938"/>
            <a:ext cx="5046291" cy="5046291"/>
          </a:xfrm>
          <a:custGeom>
            <a:avLst/>
            <a:gdLst/>
            <a:ahLst/>
            <a:cxnLst/>
            <a:rect l="l" t="t" r="r" b="b"/>
            <a:pathLst>
              <a:path w="4800600" h="4800600">
                <a:moveTo>
                  <a:pt x="2400300" y="0"/>
                </a:moveTo>
                <a:cubicBezTo>
                  <a:pt x="3725949" y="0"/>
                  <a:pt x="4800600" y="1074651"/>
                  <a:pt x="4800600" y="2400300"/>
                </a:cubicBez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lose/>
              </a:path>
            </a:pathLst>
          </a:cu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3BDB9FBA-E461-AC52-DD67-B0C9F227F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70" y="5198696"/>
            <a:ext cx="3015381" cy="1164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054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9ECADF-7388-3913-6FE6-5A5AD2C30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34" y="-1"/>
            <a:ext cx="11613266" cy="81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0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6A5485D-4AF6-47BA-8BB1-44D0639B9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3861B3-77F4-42C4-B257-AF7D1EB5F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Sticky notes on a wall">
            <a:extLst>
              <a:ext uri="{FF2B5EF4-FFF2-40B4-BE49-F238E27FC236}">
                <a16:creationId xmlns:a16="http://schemas.microsoft.com/office/drawing/2014/main" id="{22FD1821-4CDE-D830-12D9-ACFC088DD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13629" b="57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Frame 16">
            <a:extLst>
              <a:ext uri="{FF2B5EF4-FFF2-40B4-BE49-F238E27FC236}">
                <a16:creationId xmlns:a16="http://schemas.microsoft.com/office/drawing/2014/main" id="{1DF53E4F-F248-41DA-B87A-B7539C6CF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12192000" cy="6858000"/>
          </a:xfrm>
          <a:prstGeom prst="frame">
            <a:avLst>
              <a:gd name="adj1" fmla="val 97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5724E74D-9688-4ED9-86E6-D0C3F23DD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frame">
            <a:avLst>
              <a:gd name="adj1" fmla="val 9763"/>
            </a:avLst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2D384-0A04-726F-29CE-3008183F8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6276" y="3962400"/>
            <a:ext cx="10128924" cy="7620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4BE6B-87D7-F410-BDE0-6E3A0FE88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89" y="1679748"/>
            <a:ext cx="10096711" cy="1104900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Priorities – Where do We Want to Go?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18F7743-9D11-4179-BEB4-EC2B1C265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/>
          <a:stretch>
            <a:fillRect/>
          </a:stretch>
        </p:blipFill>
        <p:spPr>
          <a:xfrm>
            <a:off x="0" y="692701"/>
            <a:ext cx="5193553" cy="6165298"/>
          </a:xfrm>
          <a:custGeom>
            <a:avLst/>
            <a:gdLst>
              <a:gd name="connsiteX0" fmla="*/ 0 w 5193553"/>
              <a:gd name="connsiteY0" fmla="*/ 0 h 6165298"/>
              <a:gd name="connsiteX1" fmla="*/ 669547 w 5193553"/>
              <a:gd name="connsiteY1" fmla="*/ 0 h 6165298"/>
              <a:gd name="connsiteX2" fmla="*/ 669547 w 5193553"/>
              <a:gd name="connsiteY2" fmla="*/ 5504304 h 6165298"/>
              <a:gd name="connsiteX3" fmla="*/ 5193553 w 5193553"/>
              <a:gd name="connsiteY3" fmla="*/ 5504304 h 6165298"/>
              <a:gd name="connsiteX4" fmla="*/ 5193553 w 5193553"/>
              <a:gd name="connsiteY4" fmla="*/ 6165298 h 6165298"/>
              <a:gd name="connsiteX5" fmla="*/ 0 w 5193553"/>
              <a:gd name="connsiteY5" fmla="*/ 6165298 h 616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3553" h="6165298">
                <a:moveTo>
                  <a:pt x="0" y="0"/>
                </a:moveTo>
                <a:lnTo>
                  <a:pt x="669547" y="0"/>
                </a:lnTo>
                <a:lnTo>
                  <a:pt x="669547" y="5504304"/>
                </a:lnTo>
                <a:lnTo>
                  <a:pt x="5193553" y="5504304"/>
                </a:lnTo>
                <a:lnTo>
                  <a:pt x="5193553" y="6165298"/>
                </a:lnTo>
                <a:lnTo>
                  <a:pt x="0" y="6165298"/>
                </a:lnTo>
                <a:close/>
              </a:path>
            </a:pathLst>
          </a:cu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D29D54-E14A-4679-95CF-25E6EC2BD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b="19117"/>
          <a:stretch/>
        </p:blipFill>
        <p:spPr>
          <a:xfrm rot="5400000">
            <a:off x="381678" y="-381678"/>
            <a:ext cx="4180119" cy="4943475"/>
          </a:xfrm>
          <a:custGeom>
            <a:avLst/>
            <a:gdLst>
              <a:gd name="connsiteX0" fmla="*/ 0 w 4180119"/>
              <a:gd name="connsiteY0" fmla="*/ 4943475 h 4943475"/>
              <a:gd name="connsiteX1" fmla="*/ 0 w 4180119"/>
              <a:gd name="connsiteY1" fmla="*/ 0 h 4943475"/>
              <a:gd name="connsiteX2" fmla="*/ 669547 w 4180119"/>
              <a:gd name="connsiteY2" fmla="*/ 0 h 4943475"/>
              <a:gd name="connsiteX3" fmla="*/ 669547 w 4180119"/>
              <a:gd name="connsiteY3" fmla="*/ 4276977 h 4943475"/>
              <a:gd name="connsiteX4" fmla="*/ 4180119 w 4180119"/>
              <a:gd name="connsiteY4" fmla="*/ 4276977 h 4943475"/>
              <a:gd name="connsiteX5" fmla="*/ 4180119 w 4180119"/>
              <a:gd name="connsiteY5" fmla="*/ 4943475 h 4943475"/>
              <a:gd name="connsiteX6" fmla="*/ 0 w 4180119"/>
              <a:gd name="connsiteY6" fmla="*/ 4943475 h 49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0119" h="4943475">
                <a:moveTo>
                  <a:pt x="0" y="4943475"/>
                </a:moveTo>
                <a:lnTo>
                  <a:pt x="0" y="0"/>
                </a:lnTo>
                <a:lnTo>
                  <a:pt x="669547" y="0"/>
                </a:lnTo>
                <a:lnTo>
                  <a:pt x="669547" y="4276977"/>
                </a:lnTo>
                <a:lnTo>
                  <a:pt x="4180119" y="4276977"/>
                </a:lnTo>
                <a:lnTo>
                  <a:pt x="4180119" y="4943475"/>
                </a:lnTo>
                <a:lnTo>
                  <a:pt x="0" y="49434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059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D7EF23-5202-A539-5BEA-A390856D2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18" y="-1"/>
            <a:ext cx="11925782" cy="831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31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DB9025-0399-1105-732F-65B888F9F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1" y="-1"/>
            <a:ext cx="12041529" cy="7974957"/>
          </a:xfrm>
          <a:prstGeom prst="rect">
            <a:avLst/>
          </a:prstGeom>
        </p:spPr>
      </p:pic>
      <p:sp>
        <p:nvSpPr>
          <p:cNvPr id="4" name="5-Point Star 3">
            <a:extLst>
              <a:ext uri="{FF2B5EF4-FFF2-40B4-BE49-F238E27FC236}">
                <a16:creationId xmlns:a16="http://schemas.microsoft.com/office/drawing/2014/main" id="{886E3DCE-2339-34B5-6E99-34492DF4294C}"/>
              </a:ext>
            </a:extLst>
          </p:cNvPr>
          <p:cNvSpPr/>
          <p:nvPr/>
        </p:nvSpPr>
        <p:spPr>
          <a:xfrm>
            <a:off x="1365161" y="888642"/>
            <a:ext cx="218940" cy="15454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ADDA0524-FA99-F0CC-B8DA-ED044465B23A}"/>
              </a:ext>
            </a:extLst>
          </p:cNvPr>
          <p:cNvSpPr/>
          <p:nvPr/>
        </p:nvSpPr>
        <p:spPr>
          <a:xfrm>
            <a:off x="1365161" y="1138319"/>
            <a:ext cx="218940" cy="15454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EC52AE2B-A128-65E9-8A79-A3F82C15504B}"/>
              </a:ext>
            </a:extLst>
          </p:cNvPr>
          <p:cNvSpPr/>
          <p:nvPr/>
        </p:nvSpPr>
        <p:spPr>
          <a:xfrm>
            <a:off x="1474631" y="3100064"/>
            <a:ext cx="218940" cy="15454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3F001B12-77E8-F920-3E67-0A846FCF81D7}"/>
              </a:ext>
            </a:extLst>
          </p:cNvPr>
          <p:cNvSpPr/>
          <p:nvPr/>
        </p:nvSpPr>
        <p:spPr>
          <a:xfrm>
            <a:off x="1463211" y="3603390"/>
            <a:ext cx="218940" cy="15454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10C992B5-D556-55FE-73CA-6BB1BAC6E747}"/>
              </a:ext>
            </a:extLst>
          </p:cNvPr>
          <p:cNvSpPr/>
          <p:nvPr/>
        </p:nvSpPr>
        <p:spPr>
          <a:xfrm>
            <a:off x="1486733" y="5251709"/>
            <a:ext cx="194735" cy="22282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9EC8EBD7-5E9D-6A98-60C8-1DBC3A375263}"/>
              </a:ext>
            </a:extLst>
          </p:cNvPr>
          <p:cNvSpPr/>
          <p:nvPr/>
        </p:nvSpPr>
        <p:spPr>
          <a:xfrm>
            <a:off x="1474631" y="4980248"/>
            <a:ext cx="194735" cy="22282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5CD3581E-E54E-C4BD-1472-4BAFF224299E}"/>
              </a:ext>
            </a:extLst>
          </p:cNvPr>
          <p:cNvSpPr/>
          <p:nvPr/>
        </p:nvSpPr>
        <p:spPr>
          <a:xfrm>
            <a:off x="1377672" y="1579897"/>
            <a:ext cx="206427" cy="22282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9005ADCA-2622-13E2-161D-EA94E0306C1E}"/>
              </a:ext>
            </a:extLst>
          </p:cNvPr>
          <p:cNvSpPr/>
          <p:nvPr/>
        </p:nvSpPr>
        <p:spPr>
          <a:xfrm>
            <a:off x="1450426" y="2863956"/>
            <a:ext cx="218940" cy="15454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76663156-303B-DBD8-85A6-E64740B0F59C}"/>
              </a:ext>
            </a:extLst>
          </p:cNvPr>
          <p:cNvSpPr/>
          <p:nvPr/>
        </p:nvSpPr>
        <p:spPr>
          <a:xfrm flipV="1">
            <a:off x="1377673" y="4743289"/>
            <a:ext cx="303795" cy="22282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BC1FEC38-2F07-0699-B63C-269342501E3F}"/>
              </a:ext>
            </a:extLst>
          </p:cNvPr>
          <p:cNvSpPr/>
          <p:nvPr/>
        </p:nvSpPr>
        <p:spPr>
          <a:xfrm flipV="1">
            <a:off x="1351824" y="1374427"/>
            <a:ext cx="303795" cy="22282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08BE4A70-0C26-8FF8-9BD2-39B59ABCD4EF}"/>
              </a:ext>
            </a:extLst>
          </p:cNvPr>
          <p:cNvSpPr/>
          <p:nvPr/>
        </p:nvSpPr>
        <p:spPr>
          <a:xfrm>
            <a:off x="1418959" y="3806575"/>
            <a:ext cx="236660" cy="22352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64C98989-9108-661B-1299-B32E519D1A8C}"/>
              </a:ext>
            </a:extLst>
          </p:cNvPr>
          <p:cNvSpPr/>
          <p:nvPr/>
        </p:nvSpPr>
        <p:spPr>
          <a:xfrm flipV="1">
            <a:off x="1413432" y="5840052"/>
            <a:ext cx="303795" cy="22282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C053038-07DF-D668-F44C-00EF39C2DF53}"/>
              </a:ext>
            </a:extLst>
          </p:cNvPr>
          <p:cNvCxnSpPr/>
          <p:nvPr/>
        </p:nvCxnSpPr>
        <p:spPr>
          <a:xfrm>
            <a:off x="593387" y="4163438"/>
            <a:ext cx="1100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DBA8EA-6F2B-163B-1210-62E0AB31C737}"/>
              </a:ext>
            </a:extLst>
          </p:cNvPr>
          <p:cNvCxnSpPr/>
          <p:nvPr/>
        </p:nvCxnSpPr>
        <p:spPr>
          <a:xfrm>
            <a:off x="696828" y="6203004"/>
            <a:ext cx="1100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EB58B9-56EC-781A-B2EC-45AE75A3455E}"/>
              </a:ext>
            </a:extLst>
          </p:cNvPr>
          <p:cNvCxnSpPr/>
          <p:nvPr/>
        </p:nvCxnSpPr>
        <p:spPr>
          <a:xfrm>
            <a:off x="593387" y="5674468"/>
            <a:ext cx="1100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EFD534-D1A9-B2F7-9474-BD2DDD362569}"/>
              </a:ext>
            </a:extLst>
          </p:cNvPr>
          <p:cNvCxnSpPr/>
          <p:nvPr/>
        </p:nvCxnSpPr>
        <p:spPr>
          <a:xfrm>
            <a:off x="569182" y="1945532"/>
            <a:ext cx="1100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56255BF-2EC0-6D02-A3AF-DE89AFB601C0}"/>
              </a:ext>
            </a:extLst>
          </p:cNvPr>
          <p:cNvSpPr txBox="1"/>
          <p:nvPr/>
        </p:nvSpPr>
        <p:spPr>
          <a:xfrm>
            <a:off x="4824919" y="622570"/>
            <a:ext cx="73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29C7F0-07FB-118E-F7EC-306B679C7D70}"/>
              </a:ext>
            </a:extLst>
          </p:cNvPr>
          <p:cNvSpPr txBox="1"/>
          <p:nvPr/>
        </p:nvSpPr>
        <p:spPr>
          <a:xfrm>
            <a:off x="4656306" y="2418944"/>
            <a:ext cx="73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41%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B8355A-B9D0-2BAA-8615-E8FBCEF0ADEB}"/>
              </a:ext>
            </a:extLst>
          </p:cNvPr>
          <p:cNvSpPr txBox="1"/>
          <p:nvPr/>
        </p:nvSpPr>
        <p:spPr>
          <a:xfrm>
            <a:off x="4494179" y="4367719"/>
            <a:ext cx="65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57%</a:t>
            </a:r>
          </a:p>
        </p:txBody>
      </p:sp>
    </p:spTree>
    <p:extLst>
      <p:ext uri="{BB962C8B-B14F-4D97-AF65-F5344CB8AC3E}">
        <p14:creationId xmlns:p14="http://schemas.microsoft.com/office/powerpoint/2010/main" val="3543206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55D82-2733-4AF9-6EBE-A5D787123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7" y="0"/>
            <a:ext cx="11960506" cy="914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461077-2D88-F4BA-A056-6201843FBF34}"/>
              </a:ext>
            </a:extLst>
          </p:cNvPr>
          <p:cNvSpPr txBox="1"/>
          <p:nvPr/>
        </p:nvSpPr>
        <p:spPr>
          <a:xfrm>
            <a:off x="7227651" y="846306"/>
            <a:ext cx="904672" cy="37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21%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1A1A75-52DA-8486-16BB-AFCEB74D8E00}"/>
              </a:ext>
            </a:extLst>
          </p:cNvPr>
          <p:cNvCxnSpPr/>
          <p:nvPr/>
        </p:nvCxnSpPr>
        <p:spPr>
          <a:xfrm>
            <a:off x="826851" y="1361872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Point Star 6">
            <a:extLst>
              <a:ext uri="{FF2B5EF4-FFF2-40B4-BE49-F238E27FC236}">
                <a16:creationId xmlns:a16="http://schemas.microsoft.com/office/drawing/2014/main" id="{AA0EBE0B-E987-DFA9-52D9-F46F8AF6AB34}"/>
              </a:ext>
            </a:extLst>
          </p:cNvPr>
          <p:cNvSpPr/>
          <p:nvPr/>
        </p:nvSpPr>
        <p:spPr>
          <a:xfrm>
            <a:off x="1741251" y="1556426"/>
            <a:ext cx="379379" cy="20428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6C8A2FE1-BC61-DA86-661C-5BC8115AACC0}"/>
              </a:ext>
            </a:extLst>
          </p:cNvPr>
          <p:cNvSpPr/>
          <p:nvPr/>
        </p:nvSpPr>
        <p:spPr>
          <a:xfrm>
            <a:off x="1741250" y="3994826"/>
            <a:ext cx="379379" cy="20428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5B2765FB-A7E8-739C-9ACF-0069F24FC227}"/>
              </a:ext>
            </a:extLst>
          </p:cNvPr>
          <p:cNvSpPr/>
          <p:nvPr/>
        </p:nvSpPr>
        <p:spPr>
          <a:xfrm>
            <a:off x="1760705" y="4549303"/>
            <a:ext cx="379379" cy="20428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422F3BBD-5993-585F-F89B-FF2DF96D4283}"/>
              </a:ext>
            </a:extLst>
          </p:cNvPr>
          <p:cNvSpPr/>
          <p:nvPr/>
        </p:nvSpPr>
        <p:spPr>
          <a:xfrm>
            <a:off x="1741249" y="2396247"/>
            <a:ext cx="379379" cy="20428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9F10A7-E5BA-E79B-2057-49A52DC6405F}"/>
              </a:ext>
            </a:extLst>
          </p:cNvPr>
          <p:cNvCxnSpPr/>
          <p:nvPr/>
        </p:nvCxnSpPr>
        <p:spPr>
          <a:xfrm>
            <a:off x="826851" y="2286000"/>
            <a:ext cx="9338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622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6D594B-8F4B-092C-A644-484C6517F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62" y="0"/>
            <a:ext cx="12192000" cy="80907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F9F783-C20C-B7F2-51A5-0868154A0E5E}"/>
              </a:ext>
            </a:extLst>
          </p:cNvPr>
          <p:cNvSpPr txBox="1"/>
          <p:nvPr/>
        </p:nvSpPr>
        <p:spPr>
          <a:xfrm>
            <a:off x="10000034" y="1040860"/>
            <a:ext cx="817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ED7B16-ED35-1C83-D31A-8AFA5AFE51E6}"/>
              </a:ext>
            </a:extLst>
          </p:cNvPr>
          <p:cNvSpPr txBox="1"/>
          <p:nvPr/>
        </p:nvSpPr>
        <p:spPr>
          <a:xfrm>
            <a:off x="8861897" y="1040860"/>
            <a:ext cx="719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1484285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EF3EB333-E449-5377-D174-F77EABC0DE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76F909-9898-7511-DEA5-68DF4DD0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412" y="700999"/>
            <a:ext cx="4958128" cy="24100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Who are We?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F107F-4CAA-8431-92D9-112C4001D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3872" y="3472589"/>
            <a:ext cx="4958128" cy="17650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Descriptive Indices</a:t>
            </a:r>
          </a:p>
        </p:txBody>
      </p:sp>
    </p:spTree>
    <p:extLst>
      <p:ext uri="{BB962C8B-B14F-4D97-AF65-F5344CB8AC3E}">
        <p14:creationId xmlns:p14="http://schemas.microsoft.com/office/powerpoint/2010/main" val="3946487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595E4C-6210-B329-04FB-A9E2EC854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22" y="-300942"/>
            <a:ext cx="11752162" cy="84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29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F5CA68-969A-28E1-A08C-63D6D9198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1" y="0"/>
            <a:ext cx="11844759" cy="75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48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00" y="285750"/>
            <a:ext cx="9422879" cy="622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7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097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37" y="73812"/>
            <a:ext cx="6324600" cy="2307632"/>
          </a:xfrm>
        </p:spPr>
        <p:txBody>
          <a:bodyPr>
            <a:normAutofit/>
          </a:bodyPr>
          <a:lstStyle/>
          <a:p>
            <a:r>
              <a:rPr lang="en-US" sz="3200" dirty="0"/>
              <a:t>Why we do what we do</a:t>
            </a:r>
            <a:br>
              <a:rPr lang="en-US" sz="3200" dirty="0"/>
            </a:br>
            <a:r>
              <a:rPr lang="en-US" sz="3200" dirty="0"/>
              <a:t>the way we do it. </a:t>
            </a:r>
          </a:p>
        </p:txBody>
      </p:sp>
      <p:pic>
        <p:nvPicPr>
          <p:cNvPr id="7" name="Picture 6" descr="A dog lying on the floor in a store&#10;&#10;Description automatically generated with low confidence">
            <a:extLst>
              <a:ext uri="{FF2B5EF4-FFF2-40B4-BE49-F238E27FC236}">
                <a16:creationId xmlns:a16="http://schemas.microsoft.com/office/drawing/2014/main" id="{0ABBEB59-F656-D747-A00E-732C299580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8131"/>
          <a:stretch/>
        </p:blipFill>
        <p:spPr>
          <a:xfrm>
            <a:off x="7755212" y="-2102"/>
            <a:ext cx="4436788" cy="23845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306" y="2119745"/>
            <a:ext cx="6324600" cy="3626427"/>
          </a:xfrm>
        </p:spPr>
        <p:txBody>
          <a:bodyPr>
            <a:noAutofit/>
          </a:bodyPr>
          <a:lstStyle/>
          <a:p>
            <a:r>
              <a:rPr lang="en-US" dirty="0"/>
              <a:t>We all go through the report together at one time. </a:t>
            </a:r>
          </a:p>
          <a:p>
            <a:r>
              <a:rPr lang="en-US" dirty="0"/>
              <a:t>We benchmark.  </a:t>
            </a:r>
          </a:p>
          <a:p>
            <a:r>
              <a:rPr lang="en-US" dirty="0"/>
              <a:t>We have to listen empathetically.</a:t>
            </a:r>
          </a:p>
          <a:p>
            <a:r>
              <a:rPr lang="en-US" dirty="0"/>
              <a:t>We know your data, but we don’t know your story.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7B7F70-78B7-5A4B-BC0F-E0E7CA6488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92" b="17479"/>
          <a:stretch/>
        </p:blipFill>
        <p:spPr>
          <a:xfrm>
            <a:off x="7755212" y="2382497"/>
            <a:ext cx="4436788" cy="2239811"/>
          </a:xfrm>
          <a:prstGeom prst="rect">
            <a:avLst/>
          </a:prstGeom>
        </p:spPr>
      </p:pic>
      <p:pic>
        <p:nvPicPr>
          <p:cNvPr id="10" name="Picture 9" descr="A group of people standing in a field&#10;&#10;Description automatically generated with medium confidence">
            <a:extLst>
              <a:ext uri="{FF2B5EF4-FFF2-40B4-BE49-F238E27FC236}">
                <a16:creationId xmlns:a16="http://schemas.microsoft.com/office/drawing/2014/main" id="{BF762D51-289B-FA42-A8A1-F079482197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138" r="1" b="1"/>
          <a:stretch/>
        </p:blipFill>
        <p:spPr>
          <a:xfrm>
            <a:off x="7755212" y="4618193"/>
            <a:ext cx="4436788" cy="223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981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MAGI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198120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4114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PARACLETE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72629" y="411480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HEARTH &amp; HOME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3719518" y="133569075"/>
          <a:ext cx="5251451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 descr="animals,birds,fables,nature,nocturnal,owls,transparent background,wisdom,wis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5" y="132630864"/>
            <a:ext cx="280988" cy="2809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9321800" y="132559425"/>
            <a:ext cx="458788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r>
              <a:rPr lang="en-US" sz="1200" b="1">
                <a:solidFill>
                  <a:srgbClr val="000000"/>
                </a:solidFill>
                <a:ea typeface="Calibri"/>
                <a:cs typeface="Times New Roman"/>
              </a:rPr>
              <a:t>113</a:t>
            </a:r>
            <a:endParaRPr lang="en-US" sz="1200" b="1"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3138" y="152405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Descriptive Map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1600" y="755322"/>
            <a:ext cx="144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Adaptable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956442" y="3365515"/>
            <a:ext cx="1540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Progressive</a:t>
            </a:r>
          </a:p>
        </p:txBody>
      </p:sp>
      <p:sp>
        <p:nvSpPr>
          <p:cNvPr id="19" name="TextBox 18"/>
          <p:cNvSpPr txBox="1"/>
          <p:nvPr/>
        </p:nvSpPr>
        <p:spPr>
          <a:xfrm rot="5400000">
            <a:off x="8706231" y="3641579"/>
            <a:ext cx="180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Conservative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0281" y="6304108"/>
            <a:ext cx="108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Settled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663" y="1256564"/>
            <a:ext cx="6774306" cy="5047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78289" y="1975175"/>
            <a:ext cx="182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MAGI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92669" y="4068634"/>
            <a:ext cx="2141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HEARTH 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AND HOME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05490" y="4796481"/>
            <a:ext cx="2766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PARACLETE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0460" y="1952021"/>
            <a:ext cx="3658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PERFORMANCE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4681" y="5503440"/>
            <a:ext cx="3544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Diamond 20"/>
          <p:cNvSpPr/>
          <p:nvPr/>
        </p:nvSpPr>
        <p:spPr>
          <a:xfrm>
            <a:off x="3776556" y="3898618"/>
            <a:ext cx="268110" cy="340031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07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D6C8128-949A-4201-5625-534DF61C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352799" cy="5577934"/>
          </a:xfrm>
        </p:spPr>
        <p:txBody>
          <a:bodyPr>
            <a:normAutofit/>
          </a:bodyPr>
          <a:lstStyle/>
          <a:p>
            <a:r>
              <a:rPr lang="en-US" sz="4000"/>
              <a:t>Paraclete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A45AC7-94F4-2473-3D4E-5CEF186EF6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876470"/>
              </p:ext>
            </p:extLst>
          </p:nvPr>
        </p:nvGraphicFramePr>
        <p:xfrm>
          <a:off x="3876541" y="457200"/>
          <a:ext cx="7934459" cy="640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09722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B2149-65C6-C8C6-F263-C3F3F52D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Paraclete Shadow Side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2A41E-C848-4CA8-92A1-77F719CF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/>
              <a:buChar char="•"/>
            </a:pPr>
            <a:r>
              <a:rPr lang="en-US" dirty="0"/>
              <a:t>If missional focus is lost may find themselves going through the motions of set routines, rather than finding the deeper meaning. </a:t>
            </a:r>
          </a:p>
          <a:p>
            <a:pPr>
              <a:buFont typeface="Arial"/>
              <a:buChar char="•"/>
            </a:pPr>
            <a:r>
              <a:rPr lang="en-US" dirty="0"/>
              <a:t>Watch the temptation to overcommit to meeting the needs of others to the extent that there is burnout.  </a:t>
            </a:r>
          </a:p>
          <a:p>
            <a:pPr>
              <a:buFont typeface="Arial"/>
              <a:buChar char="•"/>
            </a:pPr>
            <a:r>
              <a:rPr lang="en-US" dirty="0"/>
              <a:t>May get trapped in the acceptance of where people are without adequate levels of accountability that can help make people whole. </a:t>
            </a:r>
          </a:p>
          <a:p>
            <a:pPr>
              <a:buFont typeface="Arial"/>
              <a:buChar char="•"/>
            </a:pPr>
            <a:r>
              <a:rPr lang="en-US" dirty="0"/>
              <a:t>The power of the gospel to transform must remain a focus, not just its power to comfort.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9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6A5485D-4AF6-47BA-8BB1-44D0639B9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3861B3-77F4-42C4-B257-AF7D1EB5F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7" name="Picture 4" descr="Angled shot of pen on a graph">
            <a:extLst>
              <a:ext uri="{FF2B5EF4-FFF2-40B4-BE49-F238E27FC236}">
                <a16:creationId xmlns:a16="http://schemas.microsoft.com/office/drawing/2014/main" id="{589AB568-559D-0CE1-FA05-2D16451A4D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9441" b="62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Frame 40">
            <a:extLst>
              <a:ext uri="{FF2B5EF4-FFF2-40B4-BE49-F238E27FC236}">
                <a16:creationId xmlns:a16="http://schemas.microsoft.com/office/drawing/2014/main" id="{1DF53E4F-F248-41DA-B87A-B7539C6CF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12192000" cy="6858000"/>
          </a:xfrm>
          <a:prstGeom prst="frame">
            <a:avLst>
              <a:gd name="adj1" fmla="val 97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ame 42">
            <a:extLst>
              <a:ext uri="{FF2B5EF4-FFF2-40B4-BE49-F238E27FC236}">
                <a16:creationId xmlns:a16="http://schemas.microsoft.com/office/drawing/2014/main" id="{5724E74D-9688-4ED9-86E6-D0C3F23DDC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frame">
            <a:avLst>
              <a:gd name="adj1" fmla="val 97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5FED3-B929-3931-7B06-654CD7CC0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6276" y="3962400"/>
            <a:ext cx="10128924" cy="990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4FAD9-8A7B-ECFD-D9C4-94A9AA137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06" y="1562095"/>
            <a:ext cx="10128925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How are We Doing?</a:t>
            </a:r>
            <a:br>
              <a:rPr lang="en-US" dirty="0"/>
            </a:br>
            <a:r>
              <a:rPr lang="en-US" dirty="0"/>
              <a:t>Performance Indices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18F7743-9D11-4179-BEB4-EC2B1C265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/>
          <a:stretch>
            <a:fillRect/>
          </a:stretch>
        </p:blipFill>
        <p:spPr>
          <a:xfrm>
            <a:off x="18661" y="692701"/>
            <a:ext cx="5193553" cy="6165298"/>
          </a:xfrm>
          <a:custGeom>
            <a:avLst/>
            <a:gdLst>
              <a:gd name="connsiteX0" fmla="*/ 0 w 5193553"/>
              <a:gd name="connsiteY0" fmla="*/ 0 h 6165298"/>
              <a:gd name="connsiteX1" fmla="*/ 669547 w 5193553"/>
              <a:gd name="connsiteY1" fmla="*/ 0 h 6165298"/>
              <a:gd name="connsiteX2" fmla="*/ 669547 w 5193553"/>
              <a:gd name="connsiteY2" fmla="*/ 5504304 h 6165298"/>
              <a:gd name="connsiteX3" fmla="*/ 5193553 w 5193553"/>
              <a:gd name="connsiteY3" fmla="*/ 5504304 h 6165298"/>
              <a:gd name="connsiteX4" fmla="*/ 5193553 w 5193553"/>
              <a:gd name="connsiteY4" fmla="*/ 6165298 h 6165298"/>
              <a:gd name="connsiteX5" fmla="*/ 0 w 5193553"/>
              <a:gd name="connsiteY5" fmla="*/ 6165298 h 616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3553" h="6165298">
                <a:moveTo>
                  <a:pt x="0" y="0"/>
                </a:moveTo>
                <a:lnTo>
                  <a:pt x="669547" y="0"/>
                </a:lnTo>
                <a:lnTo>
                  <a:pt x="669547" y="5504304"/>
                </a:lnTo>
                <a:lnTo>
                  <a:pt x="5193553" y="5504304"/>
                </a:lnTo>
                <a:lnTo>
                  <a:pt x="5193553" y="6165298"/>
                </a:lnTo>
                <a:lnTo>
                  <a:pt x="0" y="6165298"/>
                </a:lnTo>
                <a:close/>
              </a:path>
            </a:pathLst>
          </a:cu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5D29D54-E14A-4679-95CF-25E6EC2BD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b="19117"/>
          <a:stretch/>
        </p:blipFill>
        <p:spPr>
          <a:xfrm rot="5400000">
            <a:off x="381679" y="-364574"/>
            <a:ext cx="4180119" cy="4943475"/>
          </a:xfrm>
          <a:custGeom>
            <a:avLst/>
            <a:gdLst>
              <a:gd name="connsiteX0" fmla="*/ 0 w 4180119"/>
              <a:gd name="connsiteY0" fmla="*/ 4943475 h 4943475"/>
              <a:gd name="connsiteX1" fmla="*/ 0 w 4180119"/>
              <a:gd name="connsiteY1" fmla="*/ 0 h 4943475"/>
              <a:gd name="connsiteX2" fmla="*/ 669547 w 4180119"/>
              <a:gd name="connsiteY2" fmla="*/ 0 h 4943475"/>
              <a:gd name="connsiteX3" fmla="*/ 669547 w 4180119"/>
              <a:gd name="connsiteY3" fmla="*/ 4276977 h 4943475"/>
              <a:gd name="connsiteX4" fmla="*/ 4180119 w 4180119"/>
              <a:gd name="connsiteY4" fmla="*/ 4276977 h 4943475"/>
              <a:gd name="connsiteX5" fmla="*/ 4180119 w 4180119"/>
              <a:gd name="connsiteY5" fmla="*/ 4943475 h 4943475"/>
              <a:gd name="connsiteX6" fmla="*/ 0 w 4180119"/>
              <a:gd name="connsiteY6" fmla="*/ 4943475 h 49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0119" h="4943475">
                <a:moveTo>
                  <a:pt x="0" y="4943475"/>
                </a:moveTo>
                <a:lnTo>
                  <a:pt x="0" y="0"/>
                </a:lnTo>
                <a:lnTo>
                  <a:pt x="669547" y="0"/>
                </a:lnTo>
                <a:lnTo>
                  <a:pt x="669547" y="4276977"/>
                </a:lnTo>
                <a:lnTo>
                  <a:pt x="4180119" y="4276977"/>
                </a:lnTo>
                <a:lnTo>
                  <a:pt x="4180119" y="4943475"/>
                </a:lnTo>
                <a:lnTo>
                  <a:pt x="0" y="49434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7694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5602" y="867919"/>
            <a:ext cx="463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Sample Benchmarking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400009"/>
              </p:ext>
            </p:extLst>
          </p:nvPr>
        </p:nvGraphicFramePr>
        <p:xfrm>
          <a:off x="2026763" y="1780943"/>
          <a:ext cx="7823134" cy="360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0843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C1D5C0-4567-B4F7-0AE8-4EBA1A13A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86" y="-1"/>
            <a:ext cx="11682714" cy="78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60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9EDD3B-9660-6E9C-309E-18FF4084D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16" y="138896"/>
            <a:ext cx="12701287" cy="758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82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736E81-15BE-7FD1-3E98-7D6BA22B0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89" y="-1"/>
            <a:ext cx="11775311" cy="769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74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334367-8409-5218-CD5A-89F26CFDF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94" y="-1"/>
            <a:ext cx="12361762" cy="781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45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B3DFF-1334-6347-BC81-A9A30C5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70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3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05826" y="1004310"/>
            <a:ext cx="7140575" cy="787400"/>
          </a:xfrm>
        </p:spPr>
        <p:txBody>
          <a:bodyPr/>
          <a:lstStyle/>
          <a:p>
            <a:pPr algn="ctr"/>
            <a:r>
              <a:rPr lang="en-US" dirty="0"/>
              <a:t>   Successful Transition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2345599" y="1864447"/>
          <a:ext cx="8201173" cy="407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344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E1952-81DA-434F-B62A-93D0B4715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0B1A18-0777-A84E-B3AF-BFCE37A23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8EE976-00E2-8843-9F86-D02136DA4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1141CB-A00C-A497-25EC-6D1AC26E4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171" y="0"/>
            <a:ext cx="12107118" cy="79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29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D18288-36C8-ADE7-7DDA-A8021581F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747" y="-1"/>
            <a:ext cx="12651129" cy="769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01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C9B8BC-5536-F833-3547-299C75046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241" y="-1"/>
            <a:ext cx="13148841" cy="78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55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E907F3-3AE0-EA1B-3199-A0F70AC46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12037670" cy="797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242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6D26E4-756C-D5FF-12CA-E550775D4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15" y="-1"/>
            <a:ext cx="11833185" cy="804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46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F153C3-D171-5ACB-C0F6-6E08D5E91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431210" cy="781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0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331452-033B-C6E4-BD33-89998E59A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1" y="0"/>
            <a:ext cx="12500657" cy="799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26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6A1400-D131-28D4-4B6D-55F92776F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46" y="0"/>
            <a:ext cx="11563108" cy="769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31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C3D71-C640-2C76-2D06-BD05F570B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59" y="-1"/>
            <a:ext cx="11366339" cy="73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73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05A43E-7B8E-D2AA-215A-BA7C2D5C3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1" y="-1"/>
            <a:ext cx="12685853" cy="760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2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E0AD5A-A236-9C18-0B60-F4D547070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38" y="-1"/>
            <a:ext cx="11752162" cy="82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30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Writing an appointment on a paper agenda">
            <a:extLst>
              <a:ext uri="{FF2B5EF4-FFF2-40B4-BE49-F238E27FC236}">
                <a16:creationId xmlns:a16="http://schemas.microsoft.com/office/drawing/2014/main" id="{28AB6EE8-EAE0-A6B7-7CE3-76BF1AA5F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15726" r="-1" b="-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A11559-07B2-4FC2-BAA5-89ED74FB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744909"/>
            <a:ext cx="10190071" cy="31458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1721641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BCAC-AC1F-3384-2AFE-64E4A2999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work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9B422A-37C6-2273-FFCE-84F90CD1D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923404"/>
              </p:ext>
            </p:extLst>
          </p:nvPr>
        </p:nvGraphicFramePr>
        <p:xfrm>
          <a:off x="458788" y="249382"/>
          <a:ext cx="11274425" cy="638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9089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0" name="Group 21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EF30E1-5A4F-BF9D-BD9D-0BCE10326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17" y="64898"/>
            <a:ext cx="5638800" cy="2461008"/>
          </a:xfrm>
        </p:spPr>
        <p:txBody>
          <a:bodyPr>
            <a:normAutofit/>
          </a:bodyPr>
          <a:lstStyle/>
          <a:p>
            <a:r>
              <a:rPr lang="en-US" sz="3600" dirty="0"/>
              <a:t>Anxiety around change is best handled by: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828ED-1C79-88C3-590B-CE42EC395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91" y="1976822"/>
            <a:ext cx="5638437" cy="4710545"/>
          </a:xfrm>
        </p:spPr>
        <p:txBody>
          <a:bodyPr anchor="ctr">
            <a:noAutofit/>
          </a:bodyPr>
          <a:lstStyle/>
          <a:p>
            <a:r>
              <a:rPr lang="en-US" sz="2400" dirty="0"/>
              <a:t>Helping people feel invested </a:t>
            </a:r>
          </a:p>
          <a:p>
            <a:r>
              <a:rPr lang="en-US" sz="2400" dirty="0"/>
              <a:t>Communication and transparency </a:t>
            </a:r>
          </a:p>
          <a:p>
            <a:r>
              <a:rPr lang="en-US" sz="2400" dirty="0"/>
              <a:t>Celebrating accomplishments </a:t>
            </a:r>
          </a:p>
          <a:p>
            <a:r>
              <a:rPr lang="en-US" sz="2400" dirty="0"/>
              <a:t>Sharing the good work of the congregation </a:t>
            </a:r>
          </a:p>
          <a:p>
            <a:r>
              <a:rPr lang="en-US" sz="2400" dirty="0"/>
              <a:t>Remember how change has happened and how we have navigated it. </a:t>
            </a:r>
          </a:p>
        </p:txBody>
      </p:sp>
      <p:pic>
        <p:nvPicPr>
          <p:cNvPr id="5" name="Picture 4" descr="Hands-on top of each other">
            <a:extLst>
              <a:ext uri="{FF2B5EF4-FFF2-40B4-BE49-F238E27FC236}">
                <a16:creationId xmlns:a16="http://schemas.microsoft.com/office/drawing/2014/main" id="{D1408F10-7692-BFD1-C876-82F9C9491C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770" r="11222" b="1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03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0644F-43CF-0759-97B1-098216A6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465582"/>
            <a:ext cx="5410200" cy="1997075"/>
          </a:xfrm>
        </p:spPr>
        <p:txBody>
          <a:bodyPr>
            <a:normAutofit/>
          </a:bodyPr>
          <a:lstStyle/>
          <a:p>
            <a:r>
              <a:rPr lang="en-US" sz="3600" dirty="0"/>
              <a:t>Who is your next good fit: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700DB-4DB1-0561-F907-A31F13CD2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952" y="1684995"/>
            <a:ext cx="6587836" cy="38557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Someone who can speak and teach on both sides theologically and can foster healthy conversation in differences.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Someone who can help create healthy balance between internal focus and external focus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Someone who can partner well with the music and help discern how to grow that part of worship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Someone who is strategic in their leadership and able to help leadership leverage skills and gifts within that strategic plan.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Someone who can deepen your spiritual practice in meaningful ways 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  <p:pic>
        <p:nvPicPr>
          <p:cNvPr id="7" name="Graphic 6" descr="Lecturer">
            <a:extLst>
              <a:ext uri="{FF2B5EF4-FFF2-40B4-BE49-F238E27FC236}">
                <a16:creationId xmlns:a16="http://schemas.microsoft.com/office/drawing/2014/main" id="{64B6A7C2-AC0A-3880-4048-86B89A1DF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0400" y="1324187"/>
            <a:ext cx="4209625" cy="42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45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60B23C-8010-AD46-B46F-1C3BC61E42C3}"/>
              </a:ext>
            </a:extLst>
          </p:cNvPr>
          <p:cNvCxnSpPr>
            <a:cxnSpLocks/>
          </p:cNvCxnSpPr>
          <p:nvPr/>
        </p:nvCxnSpPr>
        <p:spPr>
          <a:xfrm>
            <a:off x="3095223" y="746975"/>
            <a:ext cx="5486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A5F601-E868-9D43-9B9B-92C9520A5C64}"/>
              </a:ext>
            </a:extLst>
          </p:cNvPr>
          <p:cNvCxnSpPr/>
          <p:nvPr/>
        </p:nvCxnSpPr>
        <p:spPr>
          <a:xfrm>
            <a:off x="3495771" y="5254580"/>
            <a:ext cx="54722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0E3BDA8-6ED0-5286-7DE4-BBF92E915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25" y="53502"/>
            <a:ext cx="11079803" cy="6377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B49F97-E7A6-C4BD-067D-66FD5EB47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670" y="4383374"/>
            <a:ext cx="2780978" cy="10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20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199920056"/>
              </p:ext>
            </p:extLst>
          </p:nvPr>
        </p:nvGraphicFramePr>
        <p:xfrm>
          <a:off x="1715529" y="266700"/>
          <a:ext cx="3784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483343954"/>
              </p:ext>
            </p:extLst>
          </p:nvPr>
        </p:nvGraphicFramePr>
        <p:xfrm>
          <a:off x="6365789" y="236499"/>
          <a:ext cx="3505200" cy="6287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4692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1CE554-ADC4-18E0-7D56-1B3944137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38" y="-1"/>
            <a:ext cx="11752162" cy="82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41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075E-7DED-6939-F434-3E4985E3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094" y="712786"/>
            <a:ext cx="10895106" cy="1325563"/>
          </a:xfrm>
        </p:spPr>
        <p:txBody>
          <a:bodyPr/>
          <a:lstStyle/>
          <a:p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Three priorities for your congregation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64EF9D-AC35-A8D3-9A7A-B959F89F5F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019154"/>
              </p:ext>
            </p:extLst>
          </p:nvPr>
        </p:nvGraphicFramePr>
        <p:xfrm>
          <a:off x="458694" y="1691324"/>
          <a:ext cx="11428506" cy="4453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660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1C09A5-898C-93B6-4170-FDC639E5C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30" y="-1"/>
            <a:ext cx="11474370" cy="872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3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045370"/>
              </p:ext>
            </p:extLst>
          </p:nvPr>
        </p:nvGraphicFramePr>
        <p:xfrm>
          <a:off x="1518261" y="686112"/>
          <a:ext cx="8718815" cy="547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43401" y="242331"/>
            <a:ext cx="177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High Energy</a:t>
            </a:r>
          </a:p>
        </p:txBody>
      </p:sp>
      <p:sp>
        <p:nvSpPr>
          <p:cNvPr id="22" name="TextBox 21"/>
          <p:cNvSpPr txBox="1"/>
          <p:nvPr/>
        </p:nvSpPr>
        <p:spPr>
          <a:xfrm rot="5400000">
            <a:off x="9684917" y="3244334"/>
            <a:ext cx="214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High Satisfaction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43401" y="630767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Low Energy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193409" y="3080936"/>
            <a:ext cx="228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Low Satisfaction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1333594" y="616755"/>
            <a:ext cx="1734457" cy="7837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Calibri"/>
              </a:rPr>
              <a:t>High Energy</a:t>
            </a:r>
          </a:p>
          <a:p>
            <a:pPr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Calibri"/>
              </a:rPr>
              <a:t>Low Satisfaction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8681394" y="5493325"/>
            <a:ext cx="1740349" cy="7765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Calibri"/>
              </a:rPr>
              <a:t>Low Energy</a:t>
            </a:r>
          </a:p>
          <a:p>
            <a:pPr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Calibri"/>
              </a:rPr>
              <a:t>High Satisfaction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1327702" y="5493325"/>
            <a:ext cx="1740349" cy="77651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Calibri"/>
              </a:rPr>
              <a:t>Low Energy</a:t>
            </a:r>
          </a:p>
          <a:p>
            <a:pPr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Calibri"/>
              </a:rPr>
              <a:t>Low Satisfaction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0B2A25-AA3C-A747-A8E3-33C858F655A1}"/>
              </a:ext>
            </a:extLst>
          </p:cNvPr>
          <p:cNvSpPr/>
          <p:nvPr/>
        </p:nvSpPr>
        <p:spPr>
          <a:xfrm>
            <a:off x="3822889" y="1756085"/>
            <a:ext cx="1197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7A94F-020D-0A42-AC83-0D7DB0FB6935}"/>
              </a:ext>
            </a:extLst>
          </p:cNvPr>
          <p:cNvSpPr/>
          <p:nvPr/>
        </p:nvSpPr>
        <p:spPr>
          <a:xfrm>
            <a:off x="6553200" y="1756085"/>
            <a:ext cx="2057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Transformational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1EF536-1895-7546-99E6-4753DAEBD69D}"/>
              </a:ext>
            </a:extLst>
          </p:cNvPr>
          <p:cNvSpPr/>
          <p:nvPr/>
        </p:nvSpPr>
        <p:spPr>
          <a:xfrm>
            <a:off x="7071976" y="1620387"/>
            <a:ext cx="253218" cy="19694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1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appledVTI">
  <a:themeElements>
    <a:clrScheme name="AnalogousFromRegularSeed_2SEEDS">
      <a:dk1>
        <a:srgbClr val="000000"/>
      </a:dk1>
      <a:lt1>
        <a:srgbClr val="FFFFFF"/>
      </a:lt1>
      <a:dk2>
        <a:srgbClr val="23323E"/>
      </a:dk2>
      <a:lt2>
        <a:srgbClr val="E8E3E2"/>
      </a:lt2>
      <a:accent1>
        <a:srgbClr val="3B94B1"/>
      </a:accent1>
      <a:accent2>
        <a:srgbClr val="46B4A1"/>
      </a:accent2>
      <a:accent3>
        <a:srgbClr val="4D74C3"/>
      </a:accent3>
      <a:accent4>
        <a:srgbClr val="B13B58"/>
      </a:accent4>
      <a:accent5>
        <a:srgbClr val="C3604D"/>
      </a:accent5>
      <a:accent6>
        <a:srgbClr val="B1803B"/>
      </a:accent6>
      <a:hlink>
        <a:srgbClr val="BF5F3F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4805</TotalTime>
  <Words>610</Words>
  <Application>Microsoft Office PowerPoint</Application>
  <PresentationFormat>Widescreen</PresentationFormat>
  <Paragraphs>111</Paragraphs>
  <Slides>44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Avenir Next LT Pro</vt:lpstr>
      <vt:lpstr>AvenirNext LT Pro Medium</vt:lpstr>
      <vt:lpstr>Calibri</vt:lpstr>
      <vt:lpstr>Sabon Next LT</vt:lpstr>
      <vt:lpstr>DappledVTI</vt:lpstr>
      <vt:lpstr>The Episcopal Church of the Redeemer, MO     </vt:lpstr>
      <vt:lpstr>Why we do what we do the way we do it. </vt:lpstr>
      <vt:lpstr>   Successful Transition</vt:lpstr>
      <vt:lpstr>PowerPoint Presentation</vt:lpstr>
      <vt:lpstr>PowerPoint Presentation</vt:lpstr>
      <vt:lpstr>PowerPoint Presentation</vt:lpstr>
      <vt:lpstr>Three priorities for your congregation</vt:lpstr>
      <vt:lpstr>PowerPoint Presentation</vt:lpstr>
      <vt:lpstr>PowerPoint Presentation</vt:lpstr>
      <vt:lpstr>PowerPoint Presentation</vt:lpstr>
      <vt:lpstr>Priorities – Where do We Want to Go? </vt:lpstr>
      <vt:lpstr>PowerPoint Presentation</vt:lpstr>
      <vt:lpstr>PowerPoint Presentation</vt:lpstr>
      <vt:lpstr>PowerPoint Presentation</vt:lpstr>
      <vt:lpstr>PowerPoint Presentation</vt:lpstr>
      <vt:lpstr>Who are We? </vt:lpstr>
      <vt:lpstr>PowerPoint Presentation</vt:lpstr>
      <vt:lpstr>PowerPoint Presentation</vt:lpstr>
      <vt:lpstr>PowerPoint Presentation</vt:lpstr>
      <vt:lpstr>PowerPoint Presentation</vt:lpstr>
      <vt:lpstr>Paraclete </vt:lpstr>
      <vt:lpstr>Paraclete Shadow Side </vt:lpstr>
      <vt:lpstr>How are We Doing? Performance Indices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</vt:lpstr>
      <vt:lpstr>Transition work </vt:lpstr>
      <vt:lpstr>Anxiety around change is best handled by:</vt:lpstr>
      <vt:lpstr>Who is your next good fit: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Linworth United Methodist Church  October 25, 2022</dc:title>
  <dc:creator>Emily Swanson</dc:creator>
  <cp:lastModifiedBy>Jessica Woodruff</cp:lastModifiedBy>
  <cp:revision>37</cp:revision>
  <dcterms:created xsi:type="dcterms:W3CDTF">2022-10-25T11:12:48Z</dcterms:created>
  <dcterms:modified xsi:type="dcterms:W3CDTF">2023-10-03T16:41:24Z</dcterms:modified>
</cp:coreProperties>
</file>